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7" r:id="rId2"/>
    <p:sldId id="282" r:id="rId3"/>
    <p:sldId id="278" r:id="rId4"/>
    <p:sldId id="279" r:id="rId5"/>
    <p:sldId id="281" r:id="rId6"/>
    <p:sldId id="280" r:id="rId7"/>
    <p:sldId id="283" r:id="rId8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  <p:pic>
        <p:nvPicPr>
          <p:cNvPr id="1028" name="Picture 4" descr="White Rose Education Branding &amp; Graphic Design Yorkshire">
            <a:extLst>
              <a:ext uri="{FF2B5EF4-FFF2-40B4-BE49-F238E27FC236}">
                <a16:creationId xmlns:a16="http://schemas.microsoft.com/office/drawing/2014/main" id="{07ADEFBE-A509-4173-B1AD-AF3A640F93E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18" b="28341"/>
          <a:stretch/>
        </p:blipFill>
        <p:spPr bwMode="auto">
          <a:xfrm>
            <a:off x="6737305" y="104104"/>
            <a:ext cx="3046775" cy="93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EYFS – Yearly Overview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4E14F1-E348-4C10-8FAD-FE00D709F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60" y="1666980"/>
            <a:ext cx="6809340" cy="45247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BCD3F5-CB15-47BB-96C5-738F940068A5}"/>
              </a:ext>
            </a:extLst>
          </p:cNvPr>
          <p:cNvSpPr txBox="1"/>
          <p:nvPr/>
        </p:nvSpPr>
        <p:spPr>
          <a:xfrm>
            <a:off x="7262191" y="2080591"/>
            <a:ext cx="22263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EYFS curriculum is currently being adapted to use Mastering Number resources as the basis for daily maths sessions. </a:t>
            </a:r>
          </a:p>
          <a:p>
            <a:r>
              <a:rPr lang="en-GB" dirty="0"/>
              <a:t>Shape, space and measures will continue to be taught using White Rose units.</a:t>
            </a:r>
          </a:p>
        </p:txBody>
      </p:sp>
    </p:spTree>
    <p:extLst>
      <p:ext uri="{BB962C8B-B14F-4D97-AF65-F5344CB8AC3E}">
        <p14:creationId xmlns:p14="http://schemas.microsoft.com/office/powerpoint/2010/main" val="149015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1 – Yearly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9938A6-B75E-4205-A7F5-E87B2D9B4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65" y="1325703"/>
            <a:ext cx="8351269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43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2 – Yearly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82687-E318-4EA1-88C6-182F4B942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589" y="1278626"/>
            <a:ext cx="8239733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549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8B652-528A-4714-A962-57F1D73F3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0" y="1347994"/>
            <a:ext cx="8164068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21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56E4B-1C88-43BB-A950-2A099004C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814" y="1345924"/>
            <a:ext cx="810906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077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5 – Yearly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6F0741-6F45-45A4-95CE-DBC5C6949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192" y="1293949"/>
            <a:ext cx="8195616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968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6 – Yearly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A000A0-6744-4855-9BD9-E63D7104E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23" y="1313622"/>
            <a:ext cx="810906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57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69</Words>
  <Application>Microsoft Office PowerPoint</Application>
  <PresentationFormat>A4 Paper (210x297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subject>Measurement - Length and Perimeter</dc:subject>
  <dc:creator>The Digital Stationer</dc:creator>
  <cp:lastModifiedBy>Kathryn Howard</cp:lastModifiedBy>
  <cp:revision>235</cp:revision>
  <cp:lastPrinted>2018-02-04T19:25:45Z</cp:lastPrinted>
  <dcterms:created xsi:type="dcterms:W3CDTF">2018-01-17T14:24:29Z</dcterms:created>
  <dcterms:modified xsi:type="dcterms:W3CDTF">2024-09-18T16:03:03Z</dcterms:modified>
</cp:coreProperties>
</file>