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797675" cy="9926638"/>
  <p:embeddedFontLst>
    <p:embeddedFont>
      <p:font typeface="Century Gothic" panose="020B0502020202020204" pitchFamily="34" charset="0"/>
      <p:regular r:id="rId22"/>
      <p:bold r:id="rId23"/>
      <p:italic r:id="rId24"/>
      <p:boldItalic r:id="rId25"/>
    </p:embeddedFont>
    <p:embeddedFont>
      <p:font typeface="Comic Sans MS" panose="030F0702030302020204" pitchFamily="66"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2D200454-40CA-4A62-9FC3-DE9A4176ACB9}">
      <p15:notesGuideLst xmlns:p15="http://schemas.microsoft.com/office/powerpoint/2012/main">
        <p15:guide id="1" orient="horz" pos="3127">
          <p15:clr>
            <a:srgbClr val="000000"/>
          </p15:clr>
        </p15:guide>
        <p15:guide id="2" pos="2141">
          <p15:clr>
            <a:srgbClr val="000000"/>
          </p15:clr>
        </p15:guide>
      </p15:notes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0" roundtripDataSignature="AMtx7mi5GfHDJQZx65cf7SbvxPgS1G2zv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1704" y="108"/>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customschemas.google.com/relationships/presentationmetadata" Target="meta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6400" cy="496887"/>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49687" y="0"/>
            <a:ext cx="2946400" cy="496887"/>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917575" y="744537"/>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9428162"/>
            <a:ext cx="2946400" cy="4968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
        <p:nvSpPr>
          <p:cNvPr id="86" name="Google Shape;86;p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87" name="Google Shape;87;p1: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4" name="Google Shape;94;p2: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p2: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05" name="Google Shape;105;p3: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6" name="Google Shape;106;p3: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3" name="Google Shape;113;p4: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4" name="Google Shape;114;p4: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4</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1" name="Google Shape;121;p5: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2" name="Google Shape;122;p5: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6: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9" name="Google Shape;129;p6: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0" name="Google Shape;130;p6: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7: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37" name="Google Shape;137;p7: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8" name="Google Shape;138;p7: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5" name="Google Shape;145;p8: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6" name="Google Shape;146;p8: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9: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3" name="Google Shape;153;p9: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4" name="Google Shape;154;p9: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9</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3020339d48c_0_0:notes"/>
          <p:cNvSpPr txBox="1">
            <a:spLocks noGrp="1"/>
          </p:cNvSpPr>
          <p:nvPr>
            <p:ph type="body" idx="1"/>
          </p:nvPr>
        </p:nvSpPr>
        <p:spPr>
          <a:xfrm>
            <a:off x="679450" y="4714875"/>
            <a:ext cx="5438700" cy="44673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0" name="Google Shape;160;g3020339d48c_0_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1: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66" name="Google Shape;166;p11: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7" name="Google Shape;167;p11: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2: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4" name="Google Shape;174;p12:notes"/>
          <p:cNvSpPr txBox="1">
            <a:spLocks noGrp="1"/>
          </p:cNvSpPr>
          <p:nvPr>
            <p:ph type="body" idx="1"/>
          </p:nvPr>
        </p:nvSpPr>
        <p:spPr>
          <a:xfrm>
            <a:off x="679450" y="4714875"/>
            <a:ext cx="5438700" cy="44673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5" name="Google Shape;175;p12:notes"/>
          <p:cNvSpPr txBox="1"/>
          <p:nvPr/>
        </p:nvSpPr>
        <p:spPr>
          <a:xfrm>
            <a:off x="3849687" y="9428162"/>
            <a:ext cx="2946300" cy="4968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10: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1" name="Google Shape;181;p10: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2" name="Google Shape;182;p10: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8: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14</a:t>
            </a:fld>
            <a:endParaRPr sz="1400" b="0" i="0" u="none" strike="noStrike" cap="none">
              <a:solidFill>
                <a:srgbClr val="000000"/>
              </a:solidFill>
              <a:latin typeface="Arial"/>
              <a:ea typeface="Arial"/>
              <a:cs typeface="Arial"/>
              <a:sym typeface="Arial"/>
            </a:endParaRPr>
          </a:p>
        </p:txBody>
      </p:sp>
      <p:sp>
        <p:nvSpPr>
          <p:cNvPr id="189" name="Google Shape;189;p18: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90" name="Google Shape;190;p18: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3020339d48c_0_4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3020339d48c_0_45:notes"/>
          <p:cNvSpPr txBox="1">
            <a:spLocks noGrp="1"/>
          </p:cNvSpPr>
          <p:nvPr>
            <p:ph type="body" idx="1"/>
          </p:nvPr>
        </p:nvSpPr>
        <p:spPr>
          <a:xfrm>
            <a:off x="679450" y="4714875"/>
            <a:ext cx="5438700" cy="4467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7" name="Google Shape;197;g3020339d48c_0_45:notes"/>
          <p:cNvSpPr txBox="1">
            <a:spLocks noGrp="1"/>
          </p:cNvSpPr>
          <p:nvPr>
            <p:ph type="sldNum" idx="12"/>
          </p:nvPr>
        </p:nvSpPr>
        <p:spPr>
          <a:xfrm>
            <a:off x="3849687" y="9428162"/>
            <a:ext cx="2946300" cy="4968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15</a:t>
            </a:fld>
            <a:endParaRPr sz="14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4" name="Google Shape;204;p14: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endParaRPr/>
          </a:p>
        </p:txBody>
      </p:sp>
      <p:sp>
        <p:nvSpPr>
          <p:cNvPr id="205" name="Google Shape;205;p14: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5: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6" name="Google Shape;216;p15: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9: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22" name="Google Shape;222;p19:notes"/>
          <p:cNvSpPr txBox="1">
            <a:spLocks noGrp="1"/>
          </p:cNvSpPr>
          <p:nvPr>
            <p:ph type="body" idx="1"/>
          </p:nvPr>
        </p:nvSpPr>
        <p:spPr>
          <a:xfrm>
            <a:off x="679450" y="4714875"/>
            <a:ext cx="5438775" cy="44672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US"/>
              <a:t>Rachel</a:t>
            </a:r>
            <a:endParaRPr/>
          </a:p>
        </p:txBody>
      </p:sp>
      <p:sp>
        <p:nvSpPr>
          <p:cNvPr id="223" name="Google Shape;223;p19:notes"/>
          <p:cNvSpPr txBox="1"/>
          <p:nvPr/>
        </p:nvSpPr>
        <p:spPr>
          <a:xfrm>
            <a:off x="3849687" y="9428162"/>
            <a:ext cx="2946400" cy="4968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7e4d0220db_0_4:notes"/>
          <p:cNvSpPr txBox="1"/>
          <p:nvPr/>
        </p:nvSpPr>
        <p:spPr>
          <a:xfrm>
            <a:off x="3849687" y="9428162"/>
            <a:ext cx="2946300" cy="4968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800"/>
              <a:buFont typeface="Arial"/>
              <a:buNone/>
            </a:pPr>
            <a:fld id="{00000000-1234-1234-1234-123412341234}" type="slidenum">
              <a:rPr lang="en-US" sz="1800" b="0" i="0" u="none" strike="noStrike" cap="none">
                <a:solidFill>
                  <a:srgbClr val="000000"/>
                </a:solidFill>
                <a:latin typeface="Arial"/>
                <a:ea typeface="Arial"/>
                <a:cs typeface="Arial"/>
                <a:sym typeface="Arial"/>
              </a:rPr>
              <a:t>19</a:t>
            </a:fld>
            <a:endParaRPr sz="1400" b="0" i="0" u="none" strike="noStrike" cap="none">
              <a:solidFill>
                <a:srgbClr val="000000"/>
              </a:solidFill>
              <a:latin typeface="Arial"/>
              <a:ea typeface="Arial"/>
              <a:cs typeface="Arial"/>
              <a:sym typeface="Arial"/>
            </a:endParaRPr>
          </a:p>
        </p:txBody>
      </p:sp>
      <p:sp>
        <p:nvSpPr>
          <p:cNvPr id="230" name="Google Shape;230;g37e4d0220db_0_4:notes"/>
          <p:cNvSpPr>
            <a:spLocks noGrp="1" noRot="1" noChangeAspect="1"/>
          </p:cNvSpPr>
          <p:nvPr>
            <p:ph type="sldImg" idx="2"/>
          </p:nvPr>
        </p:nvSpPr>
        <p:spPr>
          <a:xfrm>
            <a:off x="917575" y="744538"/>
            <a:ext cx="4962525"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1" name="Google Shape;231;g37e4d0220db_0_4:notes"/>
          <p:cNvSpPr txBox="1">
            <a:spLocks noGrp="1"/>
          </p:cNvSpPr>
          <p:nvPr>
            <p:ph type="body" idx="1"/>
          </p:nvPr>
        </p:nvSpPr>
        <p:spPr>
          <a:xfrm>
            <a:off x="679450" y="4714875"/>
            <a:ext cx="5438700" cy="44673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22"/>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 name="Google Shape;17;p22"/>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18" name="Google Shape;18;p2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2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1"/>
        <p:cNvGrpSpPr/>
        <p:nvPr/>
      </p:nvGrpSpPr>
      <p:grpSpPr>
        <a:xfrm>
          <a:off x="0" y="0"/>
          <a:ext cx="0" cy="0"/>
          <a:chOff x="0" y="0"/>
          <a:chExt cx="0" cy="0"/>
        </a:xfrm>
      </p:grpSpPr>
      <p:sp>
        <p:nvSpPr>
          <p:cNvPr id="22" name="Google Shape;22;p2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3" name="Google Shape;23;p23"/>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342900" algn="l">
              <a:lnSpc>
                <a:spcPct val="100000"/>
              </a:lnSpc>
              <a:spcBef>
                <a:spcPts val="360"/>
              </a:spcBef>
              <a:spcAft>
                <a:spcPts val="0"/>
              </a:spcAft>
              <a:buClr>
                <a:schemeClr val="dk1"/>
              </a:buClr>
              <a:buSzPts val="1800"/>
              <a:buFont typeface="Arial"/>
              <a:buChar char="»"/>
              <a:defRPr sz="1800"/>
            </a:lvl6pPr>
            <a:lvl7pPr marL="3200400" lvl="6" indent="-342900" algn="l">
              <a:lnSpc>
                <a:spcPct val="100000"/>
              </a:lnSpc>
              <a:spcBef>
                <a:spcPts val="360"/>
              </a:spcBef>
              <a:spcAft>
                <a:spcPts val="0"/>
              </a:spcAft>
              <a:buClr>
                <a:schemeClr val="dk1"/>
              </a:buClr>
              <a:buSzPts val="1800"/>
              <a:buFont typeface="Arial"/>
              <a:buChar char="»"/>
              <a:defRPr sz="1800"/>
            </a:lvl7pPr>
            <a:lvl8pPr marL="3657600" lvl="7" indent="-342900" algn="l">
              <a:lnSpc>
                <a:spcPct val="100000"/>
              </a:lnSpc>
              <a:spcBef>
                <a:spcPts val="360"/>
              </a:spcBef>
              <a:spcAft>
                <a:spcPts val="0"/>
              </a:spcAft>
              <a:buClr>
                <a:schemeClr val="dk1"/>
              </a:buClr>
              <a:buSzPts val="1800"/>
              <a:buFont typeface="Arial"/>
              <a:buChar char="»"/>
              <a:defRPr sz="1800"/>
            </a:lvl8pPr>
            <a:lvl9pPr marL="4114800" lvl="8" indent="-342900" algn="l">
              <a:lnSpc>
                <a:spcPct val="100000"/>
              </a:lnSpc>
              <a:spcBef>
                <a:spcPts val="360"/>
              </a:spcBef>
              <a:spcAft>
                <a:spcPts val="0"/>
              </a:spcAft>
              <a:buClr>
                <a:schemeClr val="dk1"/>
              </a:buClr>
              <a:buSzPts val="1800"/>
              <a:buFont typeface="Arial"/>
              <a:buChar char="»"/>
              <a:defRPr sz="1800"/>
            </a:lvl9pPr>
          </a:lstStyle>
          <a:p>
            <a:endParaRPr/>
          </a:p>
        </p:txBody>
      </p:sp>
      <p:sp>
        <p:nvSpPr>
          <p:cNvPr id="24" name="Google Shape;24;p23"/>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342900" algn="l">
              <a:lnSpc>
                <a:spcPct val="100000"/>
              </a:lnSpc>
              <a:spcBef>
                <a:spcPts val="360"/>
              </a:spcBef>
              <a:spcAft>
                <a:spcPts val="0"/>
              </a:spcAft>
              <a:buClr>
                <a:schemeClr val="dk1"/>
              </a:buClr>
              <a:buSzPts val="1800"/>
              <a:buFont typeface="Arial"/>
              <a:buChar char="»"/>
              <a:defRPr sz="1800"/>
            </a:lvl6pPr>
            <a:lvl7pPr marL="3200400" lvl="6" indent="-342900" algn="l">
              <a:lnSpc>
                <a:spcPct val="100000"/>
              </a:lnSpc>
              <a:spcBef>
                <a:spcPts val="360"/>
              </a:spcBef>
              <a:spcAft>
                <a:spcPts val="0"/>
              </a:spcAft>
              <a:buClr>
                <a:schemeClr val="dk1"/>
              </a:buClr>
              <a:buSzPts val="1800"/>
              <a:buFont typeface="Arial"/>
              <a:buChar char="»"/>
              <a:defRPr sz="1800"/>
            </a:lvl7pPr>
            <a:lvl8pPr marL="3657600" lvl="7" indent="-342900" algn="l">
              <a:lnSpc>
                <a:spcPct val="100000"/>
              </a:lnSpc>
              <a:spcBef>
                <a:spcPts val="360"/>
              </a:spcBef>
              <a:spcAft>
                <a:spcPts val="0"/>
              </a:spcAft>
              <a:buClr>
                <a:schemeClr val="dk1"/>
              </a:buClr>
              <a:buSzPts val="1800"/>
              <a:buFont typeface="Arial"/>
              <a:buChar char="»"/>
              <a:defRPr sz="1800"/>
            </a:lvl8pPr>
            <a:lvl9pPr marL="4114800" lvl="8" indent="-342900" algn="l">
              <a:lnSpc>
                <a:spcPct val="100000"/>
              </a:lnSpc>
              <a:spcBef>
                <a:spcPts val="360"/>
              </a:spcBef>
              <a:spcAft>
                <a:spcPts val="0"/>
              </a:spcAft>
              <a:buClr>
                <a:schemeClr val="dk1"/>
              </a:buClr>
              <a:buSzPts val="1800"/>
              <a:buFont typeface="Arial"/>
              <a:buChar char="»"/>
              <a:defRPr sz="1800"/>
            </a:lvl9pPr>
          </a:lstStyle>
          <a:p>
            <a:endParaRPr/>
          </a:p>
        </p:txBody>
      </p:sp>
      <p:sp>
        <p:nvSpPr>
          <p:cNvPr id="25" name="Google Shape;25;p2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2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8"/>
        <p:cNvGrpSpPr/>
        <p:nvPr/>
      </p:nvGrpSpPr>
      <p:grpSpPr>
        <a:xfrm>
          <a:off x="0" y="0"/>
          <a:ext cx="0" cy="0"/>
          <a:chOff x="0" y="0"/>
          <a:chExt cx="0" cy="0"/>
        </a:xfrm>
      </p:grpSpPr>
      <p:sp>
        <p:nvSpPr>
          <p:cNvPr id="29" name="Google Shape;29;p2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2"/>
        <p:cNvGrpSpPr/>
        <p:nvPr/>
      </p:nvGrpSpPr>
      <p:grpSpPr>
        <a:xfrm>
          <a:off x="0" y="0"/>
          <a:ext cx="0" cy="0"/>
          <a:chOff x="0" y="0"/>
          <a:chExt cx="0" cy="0"/>
        </a:xfrm>
      </p:grpSpPr>
      <p:sp>
        <p:nvSpPr>
          <p:cNvPr id="33" name="Google Shape;33;p25"/>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4" name="Google Shape;34;p25"/>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5" name="Google Shape;35;p2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2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2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8"/>
        <p:cNvGrpSpPr/>
        <p:nvPr/>
      </p:nvGrpSpPr>
      <p:grpSpPr>
        <a:xfrm>
          <a:off x="0" y="0"/>
          <a:ext cx="0" cy="0"/>
          <a:chOff x="0" y="0"/>
          <a:chExt cx="0" cy="0"/>
        </a:xfrm>
      </p:grpSpPr>
      <p:sp>
        <p:nvSpPr>
          <p:cNvPr id="39" name="Google Shape;39;p26"/>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0" name="Google Shape;40;p26"/>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1" name="Google Shape;41;p2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2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44"/>
        <p:cNvGrpSpPr/>
        <p:nvPr/>
      </p:nvGrpSpPr>
      <p:grpSpPr>
        <a:xfrm>
          <a:off x="0" y="0"/>
          <a:ext cx="0" cy="0"/>
          <a:chOff x="0" y="0"/>
          <a:chExt cx="0" cy="0"/>
        </a:xfrm>
      </p:grpSpPr>
      <p:sp>
        <p:nvSpPr>
          <p:cNvPr id="45" name="Google Shape;45;p27"/>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6" name="Google Shape;46;p27"/>
          <p:cNvSpPr>
            <a:spLocks noGrp="1"/>
          </p:cNvSpPr>
          <p:nvPr>
            <p:ph type="pic" idx="2"/>
          </p:nvPr>
        </p:nvSpPr>
        <p:spPr>
          <a:xfrm>
            <a:off x="1792288" y="612775"/>
            <a:ext cx="5486400" cy="4114800"/>
          </a:xfrm>
          <a:prstGeom prst="rect">
            <a:avLst/>
          </a:prstGeom>
          <a:noFill/>
          <a:ln>
            <a:noFill/>
          </a:ln>
        </p:spPr>
      </p:sp>
      <p:sp>
        <p:nvSpPr>
          <p:cNvPr id="47" name="Google Shape;47;p27"/>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lgn="l">
              <a:lnSpc>
                <a:spcPct val="100000"/>
              </a:lnSpc>
              <a:spcBef>
                <a:spcPts val="180"/>
              </a:spcBef>
              <a:spcAft>
                <a:spcPts val="0"/>
              </a:spcAft>
              <a:buClr>
                <a:schemeClr val="dk1"/>
              </a:buClr>
              <a:buSzPts val="900"/>
              <a:buFont typeface="Arial"/>
              <a:buNone/>
              <a:defRPr sz="900"/>
            </a:lvl6pPr>
            <a:lvl7pPr marL="3200400" lvl="6" indent="-228600" algn="l">
              <a:lnSpc>
                <a:spcPct val="100000"/>
              </a:lnSpc>
              <a:spcBef>
                <a:spcPts val="180"/>
              </a:spcBef>
              <a:spcAft>
                <a:spcPts val="0"/>
              </a:spcAft>
              <a:buClr>
                <a:schemeClr val="dk1"/>
              </a:buClr>
              <a:buSzPts val="900"/>
              <a:buFont typeface="Arial"/>
              <a:buNone/>
              <a:defRPr sz="900"/>
            </a:lvl7pPr>
            <a:lvl8pPr marL="3657600" lvl="7" indent="-228600" algn="l">
              <a:lnSpc>
                <a:spcPct val="100000"/>
              </a:lnSpc>
              <a:spcBef>
                <a:spcPts val="180"/>
              </a:spcBef>
              <a:spcAft>
                <a:spcPts val="0"/>
              </a:spcAft>
              <a:buClr>
                <a:schemeClr val="dk1"/>
              </a:buClr>
              <a:buSzPts val="900"/>
              <a:buFont typeface="Arial"/>
              <a:buNone/>
              <a:defRPr sz="900"/>
            </a:lvl8pPr>
            <a:lvl9pPr marL="4114800" lvl="8" indent="-228600" algn="l">
              <a:lnSpc>
                <a:spcPct val="100000"/>
              </a:lnSpc>
              <a:spcBef>
                <a:spcPts val="180"/>
              </a:spcBef>
              <a:spcAft>
                <a:spcPts val="0"/>
              </a:spcAft>
              <a:buClr>
                <a:schemeClr val="dk1"/>
              </a:buClr>
              <a:buSzPts val="900"/>
              <a:buFont typeface="Arial"/>
              <a:buNone/>
              <a:defRPr sz="900"/>
            </a:lvl9pPr>
          </a:lstStyle>
          <a:p>
            <a:endParaRPr/>
          </a:p>
        </p:txBody>
      </p:sp>
      <p:sp>
        <p:nvSpPr>
          <p:cNvPr id="48" name="Google Shape;48;p2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2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1"/>
        <p:cNvGrpSpPr/>
        <p:nvPr/>
      </p:nvGrpSpPr>
      <p:grpSpPr>
        <a:xfrm>
          <a:off x="0" y="0"/>
          <a:ext cx="0" cy="0"/>
          <a:chOff x="0" y="0"/>
          <a:chExt cx="0" cy="0"/>
        </a:xfrm>
      </p:grpSpPr>
      <p:sp>
        <p:nvSpPr>
          <p:cNvPr id="52" name="Google Shape;52;p28"/>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3" name="Google Shape;53;p28"/>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Font typeface="Arial"/>
              <a:buChar char="•"/>
              <a:defRPr sz="3200"/>
            </a:lvl1pPr>
            <a:lvl2pPr marL="914400" lvl="1" indent="-406400" algn="l">
              <a:lnSpc>
                <a:spcPct val="100000"/>
              </a:lnSpc>
              <a:spcBef>
                <a:spcPts val="560"/>
              </a:spcBef>
              <a:spcAft>
                <a:spcPts val="0"/>
              </a:spcAft>
              <a:buClr>
                <a:schemeClr val="dk1"/>
              </a:buClr>
              <a:buSzPts val="2800"/>
              <a:buFont typeface="Arial"/>
              <a:buChar char="–"/>
              <a:defRPr sz="2800"/>
            </a:lvl2pPr>
            <a:lvl3pPr marL="1371600" lvl="2" indent="-381000" algn="l">
              <a:lnSpc>
                <a:spcPct val="100000"/>
              </a:lnSpc>
              <a:spcBef>
                <a:spcPts val="480"/>
              </a:spcBef>
              <a:spcAft>
                <a:spcPts val="0"/>
              </a:spcAft>
              <a:buClr>
                <a:schemeClr val="dk1"/>
              </a:buClr>
              <a:buSzPts val="2400"/>
              <a:buFont typeface="Arial"/>
              <a:buChar char="•"/>
              <a:defRPr sz="2400"/>
            </a:lvl3pPr>
            <a:lvl4pPr marL="1828800" lvl="3" indent="-355600" algn="l">
              <a:lnSpc>
                <a:spcPct val="100000"/>
              </a:lnSpc>
              <a:spcBef>
                <a:spcPts val="400"/>
              </a:spcBef>
              <a:spcAft>
                <a:spcPts val="0"/>
              </a:spcAft>
              <a:buClr>
                <a:schemeClr val="dk1"/>
              </a:buClr>
              <a:buSzPts val="2000"/>
              <a:buFont typeface="Arial"/>
              <a:buChar char="–"/>
              <a:defRPr sz="2000"/>
            </a:lvl4pPr>
            <a:lvl5pPr marL="2286000" lvl="4" indent="-355600" algn="l">
              <a:lnSpc>
                <a:spcPct val="100000"/>
              </a:lnSpc>
              <a:spcBef>
                <a:spcPts val="400"/>
              </a:spcBef>
              <a:spcAft>
                <a:spcPts val="0"/>
              </a:spcAft>
              <a:buClr>
                <a:schemeClr val="dk1"/>
              </a:buClr>
              <a:buSzPts val="2000"/>
              <a:buFont typeface="Arial"/>
              <a:buChar char="»"/>
              <a:defRPr sz="2000"/>
            </a:lvl5pPr>
            <a:lvl6pPr marL="2743200" lvl="5" indent="-355600" algn="l">
              <a:lnSpc>
                <a:spcPct val="100000"/>
              </a:lnSpc>
              <a:spcBef>
                <a:spcPts val="400"/>
              </a:spcBef>
              <a:spcAft>
                <a:spcPts val="0"/>
              </a:spcAft>
              <a:buClr>
                <a:schemeClr val="dk1"/>
              </a:buClr>
              <a:buSzPts val="2000"/>
              <a:buFont typeface="Arial"/>
              <a:buChar char="»"/>
              <a:defRPr sz="2000"/>
            </a:lvl6pPr>
            <a:lvl7pPr marL="3200400" lvl="6" indent="-355600" algn="l">
              <a:lnSpc>
                <a:spcPct val="100000"/>
              </a:lnSpc>
              <a:spcBef>
                <a:spcPts val="400"/>
              </a:spcBef>
              <a:spcAft>
                <a:spcPts val="0"/>
              </a:spcAft>
              <a:buClr>
                <a:schemeClr val="dk1"/>
              </a:buClr>
              <a:buSzPts val="2000"/>
              <a:buFont typeface="Arial"/>
              <a:buChar char="»"/>
              <a:defRPr sz="2000"/>
            </a:lvl7pPr>
            <a:lvl8pPr marL="3657600" lvl="7" indent="-355600" algn="l">
              <a:lnSpc>
                <a:spcPct val="100000"/>
              </a:lnSpc>
              <a:spcBef>
                <a:spcPts val="400"/>
              </a:spcBef>
              <a:spcAft>
                <a:spcPts val="0"/>
              </a:spcAft>
              <a:buClr>
                <a:schemeClr val="dk1"/>
              </a:buClr>
              <a:buSzPts val="2000"/>
              <a:buFont typeface="Arial"/>
              <a:buChar char="»"/>
              <a:defRPr sz="2000"/>
            </a:lvl8pPr>
            <a:lvl9pPr marL="4114800" lvl="8" indent="-355600" algn="l">
              <a:lnSpc>
                <a:spcPct val="100000"/>
              </a:lnSpc>
              <a:spcBef>
                <a:spcPts val="400"/>
              </a:spcBef>
              <a:spcAft>
                <a:spcPts val="0"/>
              </a:spcAft>
              <a:buClr>
                <a:schemeClr val="dk1"/>
              </a:buClr>
              <a:buSzPts val="2000"/>
              <a:buFont typeface="Arial"/>
              <a:buChar char="»"/>
              <a:defRPr sz="2000"/>
            </a:lvl9pPr>
          </a:lstStyle>
          <a:p>
            <a:endParaRPr/>
          </a:p>
        </p:txBody>
      </p:sp>
      <p:sp>
        <p:nvSpPr>
          <p:cNvPr id="54" name="Google Shape;54;p28"/>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lgn="l">
              <a:lnSpc>
                <a:spcPct val="100000"/>
              </a:lnSpc>
              <a:spcBef>
                <a:spcPts val="180"/>
              </a:spcBef>
              <a:spcAft>
                <a:spcPts val="0"/>
              </a:spcAft>
              <a:buClr>
                <a:schemeClr val="dk1"/>
              </a:buClr>
              <a:buSzPts val="900"/>
              <a:buFont typeface="Arial"/>
              <a:buNone/>
              <a:defRPr sz="900"/>
            </a:lvl6pPr>
            <a:lvl7pPr marL="3200400" lvl="6" indent="-228600" algn="l">
              <a:lnSpc>
                <a:spcPct val="100000"/>
              </a:lnSpc>
              <a:spcBef>
                <a:spcPts val="180"/>
              </a:spcBef>
              <a:spcAft>
                <a:spcPts val="0"/>
              </a:spcAft>
              <a:buClr>
                <a:schemeClr val="dk1"/>
              </a:buClr>
              <a:buSzPts val="900"/>
              <a:buFont typeface="Arial"/>
              <a:buNone/>
              <a:defRPr sz="900"/>
            </a:lvl7pPr>
            <a:lvl8pPr marL="3657600" lvl="7" indent="-228600" algn="l">
              <a:lnSpc>
                <a:spcPct val="100000"/>
              </a:lnSpc>
              <a:spcBef>
                <a:spcPts val="180"/>
              </a:spcBef>
              <a:spcAft>
                <a:spcPts val="0"/>
              </a:spcAft>
              <a:buClr>
                <a:schemeClr val="dk1"/>
              </a:buClr>
              <a:buSzPts val="900"/>
              <a:buFont typeface="Arial"/>
              <a:buNone/>
              <a:defRPr sz="900"/>
            </a:lvl8pPr>
            <a:lvl9pPr marL="4114800" lvl="8" indent="-228600" algn="l">
              <a:lnSpc>
                <a:spcPct val="100000"/>
              </a:lnSpc>
              <a:spcBef>
                <a:spcPts val="180"/>
              </a:spcBef>
              <a:spcAft>
                <a:spcPts val="0"/>
              </a:spcAft>
              <a:buClr>
                <a:schemeClr val="dk1"/>
              </a:buClr>
              <a:buSzPts val="900"/>
              <a:buFont typeface="Arial"/>
              <a:buNone/>
              <a:defRPr sz="900"/>
            </a:lvl9pPr>
          </a:lstStyle>
          <a:p>
            <a:endParaRPr/>
          </a:p>
        </p:txBody>
      </p:sp>
      <p:sp>
        <p:nvSpPr>
          <p:cNvPr id="55" name="Google Shape;55;p2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2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0" name="Google Shape;60;p2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2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2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3"/>
        <p:cNvGrpSpPr/>
        <p:nvPr/>
      </p:nvGrpSpPr>
      <p:grpSpPr>
        <a:xfrm>
          <a:off x="0" y="0"/>
          <a:ext cx="0" cy="0"/>
          <a:chOff x="0" y="0"/>
          <a:chExt cx="0" cy="0"/>
        </a:xfrm>
      </p:grpSpPr>
      <p:sp>
        <p:nvSpPr>
          <p:cNvPr id="64" name="Google Shape;64;p3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5" name="Google Shape;65;p30"/>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100000"/>
              </a:lnSpc>
              <a:spcBef>
                <a:spcPts val="320"/>
              </a:spcBef>
              <a:spcAft>
                <a:spcPts val="0"/>
              </a:spcAft>
              <a:buClr>
                <a:schemeClr val="dk1"/>
              </a:buClr>
              <a:buSzPts val="1600"/>
              <a:buFont typeface="Arial"/>
              <a:buNone/>
              <a:defRPr sz="1600" b="1"/>
            </a:lvl6pPr>
            <a:lvl7pPr marL="3200400" lvl="6" indent="-228600" algn="l">
              <a:lnSpc>
                <a:spcPct val="100000"/>
              </a:lnSpc>
              <a:spcBef>
                <a:spcPts val="320"/>
              </a:spcBef>
              <a:spcAft>
                <a:spcPts val="0"/>
              </a:spcAft>
              <a:buClr>
                <a:schemeClr val="dk1"/>
              </a:buClr>
              <a:buSzPts val="1600"/>
              <a:buFont typeface="Arial"/>
              <a:buNone/>
              <a:defRPr sz="1600" b="1"/>
            </a:lvl7pPr>
            <a:lvl8pPr marL="3657600" lvl="7" indent="-228600" algn="l">
              <a:lnSpc>
                <a:spcPct val="100000"/>
              </a:lnSpc>
              <a:spcBef>
                <a:spcPts val="320"/>
              </a:spcBef>
              <a:spcAft>
                <a:spcPts val="0"/>
              </a:spcAft>
              <a:buClr>
                <a:schemeClr val="dk1"/>
              </a:buClr>
              <a:buSzPts val="1600"/>
              <a:buFont typeface="Arial"/>
              <a:buNone/>
              <a:defRPr sz="1600" b="1"/>
            </a:lvl8pPr>
            <a:lvl9pPr marL="4114800" lvl="8" indent="-228600" algn="l">
              <a:lnSpc>
                <a:spcPct val="100000"/>
              </a:lnSpc>
              <a:spcBef>
                <a:spcPts val="320"/>
              </a:spcBef>
              <a:spcAft>
                <a:spcPts val="0"/>
              </a:spcAft>
              <a:buClr>
                <a:schemeClr val="dk1"/>
              </a:buClr>
              <a:buSzPts val="1600"/>
              <a:buFont typeface="Arial"/>
              <a:buNone/>
              <a:defRPr sz="1600" b="1"/>
            </a:lvl9pPr>
          </a:lstStyle>
          <a:p>
            <a:endParaRPr/>
          </a:p>
        </p:txBody>
      </p:sp>
      <p:sp>
        <p:nvSpPr>
          <p:cNvPr id="66" name="Google Shape;66;p30"/>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330200" algn="l">
              <a:lnSpc>
                <a:spcPct val="100000"/>
              </a:lnSpc>
              <a:spcBef>
                <a:spcPts val="320"/>
              </a:spcBef>
              <a:spcAft>
                <a:spcPts val="0"/>
              </a:spcAft>
              <a:buClr>
                <a:schemeClr val="dk1"/>
              </a:buClr>
              <a:buSzPts val="1600"/>
              <a:buFont typeface="Arial"/>
              <a:buChar char="»"/>
              <a:defRPr sz="1600"/>
            </a:lvl6pPr>
            <a:lvl7pPr marL="3200400" lvl="6" indent="-330200" algn="l">
              <a:lnSpc>
                <a:spcPct val="100000"/>
              </a:lnSpc>
              <a:spcBef>
                <a:spcPts val="320"/>
              </a:spcBef>
              <a:spcAft>
                <a:spcPts val="0"/>
              </a:spcAft>
              <a:buClr>
                <a:schemeClr val="dk1"/>
              </a:buClr>
              <a:buSzPts val="1600"/>
              <a:buFont typeface="Arial"/>
              <a:buChar char="»"/>
              <a:defRPr sz="1600"/>
            </a:lvl7pPr>
            <a:lvl8pPr marL="3657600" lvl="7" indent="-330200" algn="l">
              <a:lnSpc>
                <a:spcPct val="100000"/>
              </a:lnSpc>
              <a:spcBef>
                <a:spcPts val="320"/>
              </a:spcBef>
              <a:spcAft>
                <a:spcPts val="0"/>
              </a:spcAft>
              <a:buClr>
                <a:schemeClr val="dk1"/>
              </a:buClr>
              <a:buSzPts val="1600"/>
              <a:buFont typeface="Arial"/>
              <a:buChar char="»"/>
              <a:defRPr sz="1600"/>
            </a:lvl8pPr>
            <a:lvl9pPr marL="4114800" lvl="8" indent="-330200" algn="l">
              <a:lnSpc>
                <a:spcPct val="100000"/>
              </a:lnSpc>
              <a:spcBef>
                <a:spcPts val="320"/>
              </a:spcBef>
              <a:spcAft>
                <a:spcPts val="0"/>
              </a:spcAft>
              <a:buClr>
                <a:schemeClr val="dk1"/>
              </a:buClr>
              <a:buSzPts val="1600"/>
              <a:buFont typeface="Arial"/>
              <a:buChar char="»"/>
              <a:defRPr sz="1600"/>
            </a:lvl9pPr>
          </a:lstStyle>
          <a:p>
            <a:endParaRPr/>
          </a:p>
        </p:txBody>
      </p:sp>
      <p:sp>
        <p:nvSpPr>
          <p:cNvPr id="67" name="Google Shape;67;p30"/>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100000"/>
              </a:lnSpc>
              <a:spcBef>
                <a:spcPts val="320"/>
              </a:spcBef>
              <a:spcAft>
                <a:spcPts val="0"/>
              </a:spcAft>
              <a:buClr>
                <a:schemeClr val="dk1"/>
              </a:buClr>
              <a:buSzPts val="1600"/>
              <a:buFont typeface="Arial"/>
              <a:buNone/>
              <a:defRPr sz="1600" b="1"/>
            </a:lvl6pPr>
            <a:lvl7pPr marL="3200400" lvl="6" indent="-228600" algn="l">
              <a:lnSpc>
                <a:spcPct val="100000"/>
              </a:lnSpc>
              <a:spcBef>
                <a:spcPts val="320"/>
              </a:spcBef>
              <a:spcAft>
                <a:spcPts val="0"/>
              </a:spcAft>
              <a:buClr>
                <a:schemeClr val="dk1"/>
              </a:buClr>
              <a:buSzPts val="1600"/>
              <a:buFont typeface="Arial"/>
              <a:buNone/>
              <a:defRPr sz="1600" b="1"/>
            </a:lvl7pPr>
            <a:lvl8pPr marL="3657600" lvl="7" indent="-228600" algn="l">
              <a:lnSpc>
                <a:spcPct val="100000"/>
              </a:lnSpc>
              <a:spcBef>
                <a:spcPts val="320"/>
              </a:spcBef>
              <a:spcAft>
                <a:spcPts val="0"/>
              </a:spcAft>
              <a:buClr>
                <a:schemeClr val="dk1"/>
              </a:buClr>
              <a:buSzPts val="1600"/>
              <a:buFont typeface="Arial"/>
              <a:buNone/>
              <a:defRPr sz="1600" b="1"/>
            </a:lvl8pPr>
            <a:lvl9pPr marL="4114800" lvl="8" indent="-228600" algn="l">
              <a:lnSpc>
                <a:spcPct val="100000"/>
              </a:lnSpc>
              <a:spcBef>
                <a:spcPts val="320"/>
              </a:spcBef>
              <a:spcAft>
                <a:spcPts val="0"/>
              </a:spcAft>
              <a:buClr>
                <a:schemeClr val="dk1"/>
              </a:buClr>
              <a:buSzPts val="1600"/>
              <a:buFont typeface="Arial"/>
              <a:buNone/>
              <a:defRPr sz="1600" b="1"/>
            </a:lvl9pPr>
          </a:lstStyle>
          <a:p>
            <a:endParaRPr/>
          </a:p>
        </p:txBody>
      </p:sp>
      <p:sp>
        <p:nvSpPr>
          <p:cNvPr id="68" name="Google Shape;68;p30"/>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330200" algn="l">
              <a:lnSpc>
                <a:spcPct val="100000"/>
              </a:lnSpc>
              <a:spcBef>
                <a:spcPts val="320"/>
              </a:spcBef>
              <a:spcAft>
                <a:spcPts val="0"/>
              </a:spcAft>
              <a:buClr>
                <a:schemeClr val="dk1"/>
              </a:buClr>
              <a:buSzPts val="1600"/>
              <a:buFont typeface="Arial"/>
              <a:buChar char="»"/>
              <a:defRPr sz="1600"/>
            </a:lvl6pPr>
            <a:lvl7pPr marL="3200400" lvl="6" indent="-330200" algn="l">
              <a:lnSpc>
                <a:spcPct val="100000"/>
              </a:lnSpc>
              <a:spcBef>
                <a:spcPts val="320"/>
              </a:spcBef>
              <a:spcAft>
                <a:spcPts val="0"/>
              </a:spcAft>
              <a:buClr>
                <a:schemeClr val="dk1"/>
              </a:buClr>
              <a:buSzPts val="1600"/>
              <a:buFont typeface="Arial"/>
              <a:buChar char="»"/>
              <a:defRPr sz="1600"/>
            </a:lvl7pPr>
            <a:lvl8pPr marL="3657600" lvl="7" indent="-330200" algn="l">
              <a:lnSpc>
                <a:spcPct val="100000"/>
              </a:lnSpc>
              <a:spcBef>
                <a:spcPts val="320"/>
              </a:spcBef>
              <a:spcAft>
                <a:spcPts val="0"/>
              </a:spcAft>
              <a:buClr>
                <a:schemeClr val="dk1"/>
              </a:buClr>
              <a:buSzPts val="1600"/>
              <a:buFont typeface="Arial"/>
              <a:buChar char="»"/>
              <a:defRPr sz="1600"/>
            </a:lvl8pPr>
            <a:lvl9pPr marL="4114800" lvl="8" indent="-330200" algn="l">
              <a:lnSpc>
                <a:spcPct val="100000"/>
              </a:lnSpc>
              <a:spcBef>
                <a:spcPts val="320"/>
              </a:spcBef>
              <a:spcAft>
                <a:spcPts val="0"/>
              </a:spcAft>
              <a:buClr>
                <a:schemeClr val="dk1"/>
              </a:buClr>
              <a:buSzPts val="1600"/>
              <a:buFont typeface="Arial"/>
              <a:buChar char="»"/>
              <a:defRPr sz="1600"/>
            </a:lvl9pPr>
          </a:lstStyle>
          <a:p>
            <a:endParaRPr/>
          </a:p>
        </p:txBody>
      </p:sp>
      <p:sp>
        <p:nvSpPr>
          <p:cNvPr id="69" name="Google Shape;69;p3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3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3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2"/>
        <p:cNvGrpSpPr/>
        <p:nvPr/>
      </p:nvGrpSpPr>
      <p:grpSpPr>
        <a:xfrm>
          <a:off x="0" y="0"/>
          <a:ext cx="0" cy="0"/>
          <a:chOff x="0" y="0"/>
          <a:chExt cx="0" cy="0"/>
        </a:xfrm>
      </p:grpSpPr>
      <p:sp>
        <p:nvSpPr>
          <p:cNvPr id="73" name="Google Shape;73;p31"/>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4" name="Google Shape;74;p31"/>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chemeClr val="dk1"/>
              </a:buClr>
              <a:buSzPts val="2000"/>
              <a:buFont typeface="Arial"/>
              <a:buNone/>
              <a:defRPr sz="2000"/>
            </a:lvl1pPr>
            <a:lvl2pPr marL="914400" lvl="1" indent="-228600" algn="l">
              <a:lnSpc>
                <a:spcPct val="100000"/>
              </a:lnSpc>
              <a:spcBef>
                <a:spcPts val="360"/>
              </a:spcBef>
              <a:spcAft>
                <a:spcPts val="0"/>
              </a:spcAft>
              <a:buClr>
                <a:schemeClr val="dk1"/>
              </a:buClr>
              <a:buSzPts val="1800"/>
              <a:buFont typeface="Arial"/>
              <a:buNone/>
              <a:defRPr sz="1800"/>
            </a:lvl2pPr>
            <a:lvl3pPr marL="1371600" lvl="2" indent="-228600" algn="l">
              <a:lnSpc>
                <a:spcPct val="100000"/>
              </a:lnSpc>
              <a:spcBef>
                <a:spcPts val="320"/>
              </a:spcBef>
              <a:spcAft>
                <a:spcPts val="0"/>
              </a:spcAft>
              <a:buClr>
                <a:schemeClr val="dk1"/>
              </a:buClr>
              <a:buSzPts val="1600"/>
              <a:buFont typeface="Arial"/>
              <a:buNone/>
              <a:defRPr sz="1600"/>
            </a:lvl3pPr>
            <a:lvl4pPr marL="1828800" lvl="3" indent="-228600" algn="l">
              <a:lnSpc>
                <a:spcPct val="100000"/>
              </a:lnSpc>
              <a:spcBef>
                <a:spcPts val="280"/>
              </a:spcBef>
              <a:spcAft>
                <a:spcPts val="0"/>
              </a:spcAft>
              <a:buClr>
                <a:schemeClr val="dk1"/>
              </a:buClr>
              <a:buSzPts val="1400"/>
              <a:buFont typeface="Arial"/>
              <a:buNone/>
              <a:defRPr sz="1400"/>
            </a:lvl4pPr>
            <a:lvl5pPr marL="2286000" lvl="4" indent="-228600" algn="l">
              <a:lnSpc>
                <a:spcPct val="100000"/>
              </a:lnSpc>
              <a:spcBef>
                <a:spcPts val="280"/>
              </a:spcBef>
              <a:spcAft>
                <a:spcPts val="0"/>
              </a:spcAft>
              <a:buClr>
                <a:schemeClr val="dk1"/>
              </a:buClr>
              <a:buSzPts val="1400"/>
              <a:buFont typeface="Arial"/>
              <a:buNone/>
              <a:defRPr sz="1400"/>
            </a:lvl5pPr>
            <a:lvl6pPr marL="2743200" lvl="5" indent="-228600" algn="l">
              <a:lnSpc>
                <a:spcPct val="100000"/>
              </a:lnSpc>
              <a:spcBef>
                <a:spcPts val="280"/>
              </a:spcBef>
              <a:spcAft>
                <a:spcPts val="0"/>
              </a:spcAft>
              <a:buClr>
                <a:schemeClr val="dk1"/>
              </a:buClr>
              <a:buSzPts val="1400"/>
              <a:buFont typeface="Arial"/>
              <a:buNone/>
              <a:defRPr sz="1400"/>
            </a:lvl6pPr>
            <a:lvl7pPr marL="3200400" lvl="6" indent="-228600" algn="l">
              <a:lnSpc>
                <a:spcPct val="100000"/>
              </a:lnSpc>
              <a:spcBef>
                <a:spcPts val="280"/>
              </a:spcBef>
              <a:spcAft>
                <a:spcPts val="0"/>
              </a:spcAft>
              <a:buClr>
                <a:schemeClr val="dk1"/>
              </a:buClr>
              <a:buSzPts val="1400"/>
              <a:buFont typeface="Arial"/>
              <a:buNone/>
              <a:defRPr sz="1400"/>
            </a:lvl7pPr>
            <a:lvl8pPr marL="3657600" lvl="7" indent="-228600" algn="l">
              <a:lnSpc>
                <a:spcPct val="100000"/>
              </a:lnSpc>
              <a:spcBef>
                <a:spcPts val="280"/>
              </a:spcBef>
              <a:spcAft>
                <a:spcPts val="0"/>
              </a:spcAft>
              <a:buClr>
                <a:schemeClr val="dk1"/>
              </a:buClr>
              <a:buSzPts val="1400"/>
              <a:buFont typeface="Arial"/>
              <a:buNone/>
              <a:defRPr sz="1400"/>
            </a:lvl8pPr>
            <a:lvl9pPr marL="4114800" lvl="8" indent="-228600" algn="l">
              <a:lnSpc>
                <a:spcPct val="100000"/>
              </a:lnSpc>
              <a:spcBef>
                <a:spcPts val="280"/>
              </a:spcBef>
              <a:spcAft>
                <a:spcPts val="0"/>
              </a:spcAft>
              <a:buClr>
                <a:schemeClr val="dk1"/>
              </a:buClr>
              <a:buSzPts val="1400"/>
              <a:buFont typeface="Arial"/>
              <a:buNone/>
              <a:defRPr sz="1400"/>
            </a:lvl9pPr>
          </a:lstStyle>
          <a:p>
            <a:endParaRPr/>
          </a:p>
        </p:txBody>
      </p:sp>
      <p:sp>
        <p:nvSpPr>
          <p:cNvPr id="75" name="Google Shape;75;p3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3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3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78"/>
        <p:cNvGrpSpPr/>
        <p:nvPr/>
      </p:nvGrpSpPr>
      <p:grpSpPr>
        <a:xfrm>
          <a:off x="0" y="0"/>
          <a:ext cx="0" cy="0"/>
          <a:chOff x="0" y="0"/>
          <a:chExt cx="0" cy="0"/>
        </a:xfrm>
      </p:grpSpPr>
      <p:sp>
        <p:nvSpPr>
          <p:cNvPr id="79" name="Google Shape;79;p3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80" name="Google Shape;80;p3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lnSpc>
                <a:spcPct val="100000"/>
              </a:lnSpc>
              <a:spcBef>
                <a:spcPts val="400"/>
              </a:spcBef>
              <a:spcAft>
                <a:spcPts val="0"/>
              </a:spcAft>
              <a:buClr>
                <a:schemeClr val="dk1"/>
              </a:buClr>
              <a:buSzPts val="2000"/>
              <a:buFont typeface="Arial"/>
              <a:buNone/>
              <a:defRPr/>
            </a:lvl6pPr>
            <a:lvl7pPr lvl="6" algn="ctr">
              <a:lnSpc>
                <a:spcPct val="100000"/>
              </a:lnSpc>
              <a:spcBef>
                <a:spcPts val="400"/>
              </a:spcBef>
              <a:spcAft>
                <a:spcPts val="0"/>
              </a:spcAft>
              <a:buClr>
                <a:schemeClr val="dk1"/>
              </a:buClr>
              <a:buSzPts val="2000"/>
              <a:buFont typeface="Arial"/>
              <a:buNone/>
              <a:defRPr/>
            </a:lvl7pPr>
            <a:lvl8pPr lvl="7" algn="ctr">
              <a:lnSpc>
                <a:spcPct val="100000"/>
              </a:lnSpc>
              <a:spcBef>
                <a:spcPts val="400"/>
              </a:spcBef>
              <a:spcAft>
                <a:spcPts val="0"/>
              </a:spcAft>
              <a:buClr>
                <a:schemeClr val="dk1"/>
              </a:buClr>
              <a:buSzPts val="2000"/>
              <a:buFont typeface="Arial"/>
              <a:buNone/>
              <a:defRPr/>
            </a:lvl8pPr>
            <a:lvl9pPr lvl="8" algn="ctr">
              <a:lnSpc>
                <a:spcPct val="100000"/>
              </a:lnSpc>
              <a:spcBef>
                <a:spcPts val="400"/>
              </a:spcBef>
              <a:spcAft>
                <a:spcPts val="0"/>
              </a:spcAft>
              <a:buClr>
                <a:schemeClr val="dk1"/>
              </a:buClr>
              <a:buSzPts val="2000"/>
              <a:buFont typeface="Arial"/>
              <a:buNone/>
              <a:defRPr/>
            </a:lvl9pPr>
          </a:lstStyle>
          <a:p>
            <a:endParaRPr/>
          </a:p>
        </p:txBody>
      </p:sp>
      <p:sp>
        <p:nvSpPr>
          <p:cNvPr id="81" name="Google Shape;81;p3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3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3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Shape 9"/>
        <p:cNvGrpSpPr/>
        <p:nvPr/>
      </p:nvGrpSpPr>
      <p:grpSpPr>
        <a:xfrm>
          <a:off x="0" y="0"/>
          <a:ext cx="0" cy="0"/>
          <a:chOff x="0" y="0"/>
          <a:chExt cx="0" cy="0"/>
        </a:xfrm>
      </p:grpSpPr>
      <p:sp>
        <p:nvSpPr>
          <p:cNvPr id="10" name="Google Shape;10;p2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9pPr>
          </a:lstStyle>
          <a:p>
            <a:endParaRPr/>
          </a:p>
        </p:txBody>
      </p:sp>
      <p:sp>
        <p:nvSpPr>
          <p:cNvPr id="11" name="Google Shape;11;p21"/>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12" name="Google Shape;12;p2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2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2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mailto:parents@stmps.uk"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10.jp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txBox="1">
            <a:spLocks noGrp="1"/>
          </p:cNvSpPr>
          <p:nvPr>
            <p:ph type="title"/>
          </p:nvPr>
        </p:nvSpPr>
        <p:spPr>
          <a:xfrm>
            <a:off x="457200" y="274625"/>
            <a:ext cx="3391200" cy="5388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800"/>
              <a:buFont typeface="Arial"/>
              <a:buNone/>
            </a:pPr>
            <a:r>
              <a:rPr lang="en-US" sz="4800">
                <a:latin typeface="Century Gothic"/>
                <a:ea typeface="Century Gothic"/>
                <a:cs typeface="Century Gothic"/>
                <a:sym typeface="Century Gothic"/>
              </a:rPr>
              <a:t>Welcome </a:t>
            </a:r>
            <a:r>
              <a:rPr lang="en-US">
                <a:latin typeface="Century Gothic"/>
                <a:ea typeface="Century Gothic"/>
                <a:cs typeface="Century Gothic"/>
                <a:sym typeface="Century Gothic"/>
              </a:rPr>
              <a:t>to the </a:t>
            </a:r>
            <a:r>
              <a:rPr lang="en-US" i="0" u="none">
                <a:solidFill>
                  <a:schemeClr val="dk2"/>
                </a:solidFill>
                <a:latin typeface="Century Gothic"/>
                <a:ea typeface="Century Gothic"/>
                <a:cs typeface="Century Gothic"/>
                <a:sym typeface="Century Gothic"/>
              </a:rPr>
              <a:t>Year 5</a:t>
            </a:r>
            <a:br>
              <a:rPr lang="en-US" i="0" u="none">
                <a:solidFill>
                  <a:schemeClr val="dk2"/>
                </a:solidFill>
                <a:latin typeface="Century Gothic"/>
                <a:ea typeface="Century Gothic"/>
                <a:cs typeface="Century Gothic"/>
                <a:sym typeface="Century Gothic"/>
              </a:rPr>
            </a:br>
            <a:r>
              <a:rPr lang="en-US" i="0" u="none">
                <a:solidFill>
                  <a:schemeClr val="dk2"/>
                </a:solidFill>
                <a:latin typeface="Century Gothic"/>
                <a:ea typeface="Century Gothic"/>
                <a:cs typeface="Century Gothic"/>
                <a:sym typeface="Century Gothic"/>
              </a:rPr>
              <a:t>Parent Information Meeting</a:t>
            </a:r>
            <a:endParaRPr sz="4000">
              <a:latin typeface="Century Gothic"/>
              <a:ea typeface="Century Gothic"/>
              <a:cs typeface="Century Gothic"/>
              <a:sym typeface="Century Gothic"/>
            </a:endParaRPr>
          </a:p>
        </p:txBody>
      </p:sp>
      <p:sp>
        <p:nvSpPr>
          <p:cNvPr id="90" name="Google Shape;90;p1"/>
          <p:cNvSpPr txBox="1"/>
          <p:nvPr/>
        </p:nvSpPr>
        <p:spPr>
          <a:xfrm>
            <a:off x="323708" y="5662614"/>
            <a:ext cx="3144600" cy="708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2000"/>
              <a:buFont typeface="Arial"/>
              <a:buNone/>
            </a:pPr>
            <a:r>
              <a:rPr lang="en-US" sz="2000" b="0" i="0" u="none" strike="noStrike" cap="none">
                <a:solidFill>
                  <a:schemeClr val="dk1"/>
                </a:solidFill>
                <a:latin typeface="Arial"/>
                <a:ea typeface="Arial"/>
                <a:cs typeface="Arial"/>
                <a:sym typeface="Arial"/>
              </a:rPr>
              <a:t>‘Inspiring children to be the best that they can be</a:t>
            </a:r>
            <a:r>
              <a:rPr lang="en-US" sz="2000">
                <a:solidFill>
                  <a:schemeClr val="dk1"/>
                </a:solidFill>
              </a:rPr>
              <a:t>”</a:t>
            </a:r>
            <a:endParaRPr sz="2800" b="0" i="0" u="none" strike="noStrike" cap="none">
              <a:solidFill>
                <a:schemeClr val="dk1"/>
              </a:solidFill>
              <a:latin typeface="Arial"/>
              <a:ea typeface="Arial"/>
              <a:cs typeface="Arial"/>
              <a:sym typeface="Arial"/>
            </a:endParaRPr>
          </a:p>
        </p:txBody>
      </p:sp>
      <p:pic>
        <p:nvPicPr>
          <p:cNvPr id="91" name="Google Shape;91;p1"/>
          <p:cNvPicPr preferRelativeResize="0"/>
          <p:nvPr/>
        </p:nvPicPr>
        <p:blipFill>
          <a:blip r:embed="rId3">
            <a:alphaModFix/>
          </a:blip>
          <a:stretch>
            <a:fillRect/>
          </a:stretch>
        </p:blipFill>
        <p:spPr>
          <a:xfrm>
            <a:off x="3848400" y="0"/>
            <a:ext cx="5408175" cy="685802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2"/>
          <p:cNvSpPr txBox="1">
            <a:spLocks noGrp="1"/>
          </p:cNvSpPr>
          <p:nvPr>
            <p:ph type="title"/>
          </p:nvPr>
        </p:nvSpPr>
        <p:spPr>
          <a:xfrm>
            <a:off x="1831938" y="0"/>
            <a:ext cx="4907100" cy="11430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2"/>
              </a:buClr>
              <a:buSzPts val="4400"/>
              <a:buFont typeface="Arial"/>
              <a:buNone/>
            </a:pPr>
            <a:r>
              <a:rPr lang="en-US" sz="4400" b="1" i="0" u="sng">
                <a:solidFill>
                  <a:srgbClr val="9900FF"/>
                </a:solidFill>
                <a:latin typeface="Century Gothic"/>
                <a:ea typeface="Century Gothic"/>
                <a:cs typeface="Century Gothic"/>
                <a:sym typeface="Century Gothic"/>
              </a:rPr>
              <a:t>The </a:t>
            </a:r>
            <a:r>
              <a:rPr lang="en-US" b="1" u="sng">
                <a:solidFill>
                  <a:srgbClr val="9900FF"/>
                </a:solidFill>
                <a:latin typeface="Century Gothic"/>
                <a:ea typeface="Century Gothic"/>
                <a:cs typeface="Century Gothic"/>
                <a:sym typeface="Century Gothic"/>
              </a:rPr>
              <a:t>Y</a:t>
            </a:r>
            <a:r>
              <a:rPr lang="en-US" sz="4400" b="1" i="0" u="sng">
                <a:solidFill>
                  <a:srgbClr val="9900FF"/>
                </a:solidFill>
                <a:latin typeface="Century Gothic"/>
                <a:ea typeface="Century Gothic"/>
                <a:cs typeface="Century Gothic"/>
                <a:sym typeface="Century Gothic"/>
              </a:rPr>
              <a:t>ear 5 team</a:t>
            </a:r>
            <a:endParaRPr>
              <a:solidFill>
                <a:srgbClr val="9900FF"/>
              </a:solidFill>
              <a:latin typeface="Century Gothic"/>
              <a:ea typeface="Century Gothic"/>
              <a:cs typeface="Century Gothic"/>
              <a:sym typeface="Century Gothic"/>
            </a:endParaRPr>
          </a:p>
        </p:txBody>
      </p:sp>
      <p:sp>
        <p:nvSpPr>
          <p:cNvPr id="98" name="Google Shape;98;p2"/>
          <p:cNvSpPr txBox="1"/>
          <p:nvPr/>
        </p:nvSpPr>
        <p:spPr>
          <a:xfrm>
            <a:off x="0" y="5718900"/>
            <a:ext cx="8497800" cy="11391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800"/>
              <a:buFont typeface="Arial"/>
              <a:buNone/>
            </a:pPr>
            <a:r>
              <a:rPr lang="en-US" sz="1800" i="0" u="sng" strike="noStrike" cap="none" dirty="0">
                <a:solidFill>
                  <a:schemeClr val="dk1"/>
                </a:solidFill>
                <a:latin typeface="Century Gothic"/>
                <a:ea typeface="Century Gothic"/>
                <a:cs typeface="Century Gothic"/>
                <a:sym typeface="Century Gothic"/>
              </a:rPr>
              <a:t>Tuesday afternoon</a:t>
            </a:r>
            <a:endParaRPr sz="1400" i="0" u="none" strike="noStrike" cap="none" dirty="0">
              <a:solidFill>
                <a:schemeClr val="dk1"/>
              </a:solidFill>
              <a:latin typeface="Century Gothic"/>
              <a:ea typeface="Century Gothic"/>
              <a:cs typeface="Century Gothic"/>
              <a:sym typeface="Century Gothic"/>
            </a:endParaRPr>
          </a:p>
          <a:p>
            <a:pPr marL="457200" marR="0" lvl="0" indent="0" algn="ctr" rtl="0">
              <a:lnSpc>
                <a:spcPct val="100000"/>
              </a:lnSpc>
              <a:spcBef>
                <a:spcPts val="0"/>
              </a:spcBef>
              <a:spcAft>
                <a:spcPts val="0"/>
              </a:spcAft>
              <a:buNone/>
            </a:pPr>
            <a:endParaRPr dirty="0">
              <a:solidFill>
                <a:schemeClr val="dk1"/>
              </a:solidFill>
              <a:latin typeface="Century Gothic"/>
              <a:ea typeface="Century Gothic"/>
              <a:cs typeface="Century Gothic"/>
              <a:sym typeface="Century Gothic"/>
            </a:endParaRPr>
          </a:p>
          <a:p>
            <a:pPr marL="457200" marR="0" lvl="0" indent="0" algn="ctr" rtl="0">
              <a:lnSpc>
                <a:spcPct val="100000"/>
              </a:lnSpc>
              <a:spcBef>
                <a:spcPts val="0"/>
              </a:spcBef>
              <a:spcAft>
                <a:spcPts val="0"/>
              </a:spcAft>
              <a:buNone/>
            </a:pPr>
            <a:r>
              <a:rPr lang="en-US" sz="1800" i="0" u="none" strike="noStrike" cap="none" dirty="0" err="1">
                <a:solidFill>
                  <a:schemeClr val="dk1"/>
                </a:solidFill>
                <a:latin typeface="Century Gothic"/>
                <a:ea typeface="Century Gothic"/>
                <a:cs typeface="Century Gothic"/>
                <a:sym typeface="Century Gothic"/>
              </a:rPr>
              <a:t>Mr</a:t>
            </a:r>
            <a:r>
              <a:rPr lang="en-US" sz="1800" i="0" u="none" strike="noStrike" cap="none" dirty="0">
                <a:solidFill>
                  <a:schemeClr val="dk1"/>
                </a:solidFill>
                <a:latin typeface="Century Gothic"/>
                <a:ea typeface="Century Gothic"/>
                <a:cs typeface="Century Gothic"/>
                <a:sym typeface="Century Gothic"/>
              </a:rPr>
              <a:t> Andrews - (Outdoor PE)    </a:t>
            </a:r>
            <a:r>
              <a:rPr lang="en-US" sz="1800" dirty="0">
                <a:solidFill>
                  <a:schemeClr val="dk1"/>
                </a:solidFill>
                <a:latin typeface="Century Gothic"/>
                <a:ea typeface="Century Gothic"/>
                <a:cs typeface="Century Gothic"/>
                <a:sym typeface="Century Gothic"/>
              </a:rPr>
              <a:t>&amp;    </a:t>
            </a:r>
            <a:r>
              <a:rPr lang="en-US" sz="1800" dirty="0" err="1">
                <a:solidFill>
                  <a:schemeClr val="dk1"/>
                </a:solidFill>
                <a:latin typeface="Century Gothic"/>
                <a:ea typeface="Century Gothic"/>
                <a:cs typeface="Century Gothic"/>
                <a:sym typeface="Century Gothic"/>
              </a:rPr>
              <a:t>Mrs</a:t>
            </a:r>
            <a:r>
              <a:rPr lang="en-US" sz="1800" dirty="0">
                <a:solidFill>
                  <a:schemeClr val="dk1"/>
                </a:solidFill>
                <a:latin typeface="Century Gothic"/>
                <a:ea typeface="Century Gothic"/>
                <a:cs typeface="Century Gothic"/>
                <a:sym typeface="Century Gothic"/>
              </a:rPr>
              <a:t> Holden French</a:t>
            </a:r>
            <a:endParaRPr sz="1800" dirty="0">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1800"/>
              <a:buFont typeface="Arial"/>
              <a:buNone/>
            </a:pPr>
            <a:endParaRPr sz="1800" i="0" u="none" strike="noStrike" cap="none" dirty="0">
              <a:solidFill>
                <a:schemeClr val="dk1"/>
              </a:solidFill>
              <a:latin typeface="Century Gothic"/>
              <a:ea typeface="Century Gothic"/>
              <a:cs typeface="Century Gothic"/>
              <a:sym typeface="Century Gothic"/>
            </a:endParaRPr>
          </a:p>
        </p:txBody>
      </p:sp>
      <p:sp>
        <p:nvSpPr>
          <p:cNvPr id="99" name="Google Shape;99;p2"/>
          <p:cNvSpPr txBox="1"/>
          <p:nvPr/>
        </p:nvSpPr>
        <p:spPr>
          <a:xfrm>
            <a:off x="0" y="1432600"/>
            <a:ext cx="8899950" cy="193895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800"/>
              <a:buFont typeface="Arial"/>
              <a:buNone/>
            </a:pPr>
            <a:r>
              <a:rPr lang="en-US" sz="2400" dirty="0">
                <a:solidFill>
                  <a:schemeClr val="dk1"/>
                </a:solidFill>
                <a:latin typeface="Century Gothic"/>
                <a:ea typeface="Century Gothic"/>
                <a:cs typeface="Century Gothic"/>
                <a:sym typeface="Century Gothic"/>
              </a:rPr>
              <a:t>(Kingfisher) </a:t>
            </a:r>
            <a:r>
              <a:rPr lang="en-US" sz="2400" dirty="0" err="1">
                <a:solidFill>
                  <a:schemeClr val="dk1"/>
                </a:solidFill>
                <a:latin typeface="Century Gothic"/>
                <a:ea typeface="Century Gothic"/>
                <a:cs typeface="Century Gothic"/>
                <a:sym typeface="Century Gothic"/>
              </a:rPr>
              <a:t>Mrs</a:t>
            </a:r>
            <a:r>
              <a:rPr lang="en-US" sz="2400" dirty="0">
                <a:solidFill>
                  <a:schemeClr val="dk1"/>
                </a:solidFill>
                <a:latin typeface="Century Gothic"/>
                <a:ea typeface="Century Gothic"/>
                <a:cs typeface="Century Gothic"/>
                <a:sym typeface="Century Gothic"/>
              </a:rPr>
              <a:t> Nadia White </a:t>
            </a:r>
            <a:r>
              <a:rPr lang="en-US" sz="2400" i="0" u="none" strike="noStrike" cap="none" dirty="0">
                <a:solidFill>
                  <a:schemeClr val="dk1"/>
                </a:solidFill>
                <a:latin typeface="Century Gothic"/>
                <a:ea typeface="Century Gothic"/>
                <a:cs typeface="Century Gothic"/>
                <a:sym typeface="Century Gothic"/>
              </a:rPr>
              <a:t>Tuesday - Friday</a:t>
            </a:r>
            <a:endParaRPr sz="2400" i="0" u="none" strike="noStrike" cap="none" dirty="0">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chemeClr val="dk1"/>
              </a:buClr>
              <a:buSzPts val="1800"/>
              <a:buFont typeface="Arial"/>
              <a:buNone/>
            </a:pPr>
            <a:r>
              <a:rPr lang="en-US" sz="2400" dirty="0">
                <a:solidFill>
                  <a:schemeClr val="dk1"/>
                </a:solidFill>
                <a:latin typeface="Century Gothic"/>
                <a:ea typeface="Century Gothic"/>
                <a:cs typeface="Century Gothic"/>
                <a:sym typeface="Century Gothic"/>
              </a:rPr>
              <a:t>        Ms. </a:t>
            </a:r>
            <a:r>
              <a:rPr lang="en-US" sz="2400" dirty="0" err="1">
                <a:solidFill>
                  <a:schemeClr val="dk1"/>
                </a:solidFill>
                <a:latin typeface="Century Gothic"/>
                <a:ea typeface="Century Gothic"/>
                <a:cs typeface="Century Gothic"/>
                <a:sym typeface="Century Gothic"/>
              </a:rPr>
              <a:t>Brogden</a:t>
            </a:r>
            <a:r>
              <a:rPr lang="en-US" sz="2400" dirty="0">
                <a:solidFill>
                  <a:schemeClr val="dk1"/>
                </a:solidFill>
                <a:latin typeface="Century Gothic"/>
                <a:ea typeface="Century Gothic"/>
                <a:cs typeface="Century Gothic"/>
                <a:sym typeface="Century Gothic"/>
              </a:rPr>
              <a:t> - Monday</a:t>
            </a:r>
            <a:endParaRPr sz="2400" dirty="0">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chemeClr val="dk1"/>
              </a:buClr>
              <a:buSzPts val="1800"/>
              <a:buFont typeface="Arial"/>
              <a:buNone/>
            </a:pPr>
            <a:r>
              <a:rPr lang="en-US" sz="2400" b="1" i="0" u="none" strike="noStrike" cap="none" dirty="0">
                <a:solidFill>
                  <a:schemeClr val="dk1"/>
                </a:solidFill>
                <a:latin typeface="Century Gothic"/>
                <a:ea typeface="Century Gothic"/>
                <a:cs typeface="Century Gothic"/>
                <a:sym typeface="Century Gothic"/>
              </a:rPr>
              <a:t> </a:t>
            </a:r>
            <a:endParaRPr sz="2400" b="1" i="0" u="none" strike="noStrike" cap="none" dirty="0">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chemeClr val="dk1"/>
              </a:buClr>
              <a:buSzPts val="1800"/>
              <a:buFont typeface="Arial"/>
              <a:buNone/>
            </a:pPr>
            <a:endParaRPr sz="2400" b="1" i="0" u="none" strike="noStrike" cap="none" dirty="0">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chemeClr val="dk1"/>
              </a:buClr>
              <a:buSzPts val="1800"/>
              <a:buFont typeface="Arial"/>
              <a:buNone/>
            </a:pPr>
            <a:endParaRPr sz="2400" b="1" i="0" u="none" strike="noStrike" cap="none" dirty="0">
              <a:solidFill>
                <a:schemeClr val="dk1"/>
              </a:solidFill>
              <a:latin typeface="Century Gothic"/>
              <a:ea typeface="Century Gothic"/>
              <a:cs typeface="Century Gothic"/>
              <a:sym typeface="Century Gothic"/>
            </a:endParaRPr>
          </a:p>
        </p:txBody>
      </p:sp>
      <p:sp>
        <p:nvSpPr>
          <p:cNvPr id="100" name="Google Shape;100;p2"/>
          <p:cNvSpPr txBox="1"/>
          <p:nvPr/>
        </p:nvSpPr>
        <p:spPr>
          <a:xfrm>
            <a:off x="1728900" y="3372092"/>
            <a:ext cx="5113200" cy="193895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800"/>
              <a:buFont typeface="Arial"/>
              <a:buNone/>
            </a:pPr>
            <a:r>
              <a:rPr lang="en-US" sz="2400" i="0" u="sng" strike="noStrike" cap="none" dirty="0">
                <a:solidFill>
                  <a:schemeClr val="dk1"/>
                </a:solidFill>
                <a:latin typeface="Century Gothic"/>
                <a:ea typeface="Century Gothic"/>
                <a:cs typeface="Century Gothic"/>
                <a:sym typeface="Century Gothic"/>
              </a:rPr>
              <a:t>LSAs in the teaching team</a:t>
            </a:r>
            <a:endParaRPr sz="2400" u="sng" dirty="0">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chemeClr val="dk1"/>
              </a:buClr>
              <a:buSzPts val="1800"/>
              <a:buFont typeface="Arial"/>
              <a:buNone/>
            </a:pPr>
            <a:r>
              <a:rPr lang="en-US" sz="2400" i="0" u="none" strike="noStrike" cap="none" dirty="0" err="1">
                <a:solidFill>
                  <a:schemeClr val="dk1"/>
                </a:solidFill>
                <a:latin typeface="Century Gothic"/>
                <a:ea typeface="Century Gothic"/>
                <a:cs typeface="Century Gothic"/>
                <a:sym typeface="Century Gothic"/>
              </a:rPr>
              <a:t>M</a:t>
            </a:r>
            <a:r>
              <a:rPr lang="en-US" sz="2400" dirty="0" err="1">
                <a:solidFill>
                  <a:schemeClr val="dk1"/>
                </a:solidFill>
                <a:latin typeface="Century Gothic"/>
                <a:ea typeface="Century Gothic"/>
                <a:cs typeface="Century Gothic"/>
                <a:sym typeface="Century Gothic"/>
              </a:rPr>
              <a:t>rs</a:t>
            </a:r>
            <a:r>
              <a:rPr lang="en-US" sz="2400" dirty="0">
                <a:solidFill>
                  <a:schemeClr val="dk1"/>
                </a:solidFill>
                <a:latin typeface="Century Gothic"/>
                <a:ea typeface="Century Gothic"/>
                <a:cs typeface="Century Gothic"/>
                <a:sym typeface="Century Gothic"/>
              </a:rPr>
              <a:t> Blanks</a:t>
            </a:r>
            <a:endParaRPr sz="2400" i="0" u="none" strike="noStrike" cap="none" dirty="0">
              <a:solidFill>
                <a:schemeClr val="dk1"/>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chemeClr val="dk1"/>
              </a:buClr>
              <a:buSzPts val="1800"/>
              <a:buFont typeface="Arial"/>
              <a:buNone/>
            </a:pPr>
            <a:r>
              <a:rPr lang="en-US" sz="2400" dirty="0" err="1">
                <a:solidFill>
                  <a:schemeClr val="dk1"/>
                </a:solidFill>
                <a:latin typeface="Century Gothic"/>
                <a:ea typeface="Century Gothic"/>
                <a:cs typeface="Century Gothic"/>
                <a:sym typeface="Century Gothic"/>
              </a:rPr>
              <a:t>Mrs</a:t>
            </a:r>
            <a:r>
              <a:rPr lang="en-US" sz="2400" dirty="0">
                <a:solidFill>
                  <a:schemeClr val="dk1"/>
                </a:solidFill>
                <a:latin typeface="Century Gothic"/>
                <a:ea typeface="Century Gothic"/>
                <a:cs typeface="Century Gothic"/>
                <a:sym typeface="Century Gothic"/>
              </a:rPr>
              <a:t> Holden</a:t>
            </a:r>
          </a:p>
          <a:p>
            <a:pPr marL="0" marR="0" lvl="0" indent="0" algn="ctr" rtl="0">
              <a:lnSpc>
                <a:spcPct val="100000"/>
              </a:lnSpc>
              <a:spcBef>
                <a:spcPts val="0"/>
              </a:spcBef>
              <a:spcAft>
                <a:spcPts val="0"/>
              </a:spcAft>
              <a:buClr>
                <a:schemeClr val="dk1"/>
              </a:buClr>
              <a:buSzPts val="1800"/>
              <a:buFont typeface="Arial"/>
              <a:buNone/>
            </a:pPr>
            <a:r>
              <a:rPr lang="en-US" sz="2400" i="0" u="none" strike="noStrike" cap="none" dirty="0" err="1">
                <a:solidFill>
                  <a:schemeClr val="dk1"/>
                </a:solidFill>
                <a:latin typeface="Century Gothic"/>
                <a:ea typeface="Century Gothic"/>
                <a:cs typeface="Century Gothic"/>
                <a:sym typeface="Century Gothic"/>
              </a:rPr>
              <a:t>M</a:t>
            </a:r>
            <a:r>
              <a:rPr lang="en-US" sz="2400" dirty="0" err="1">
                <a:solidFill>
                  <a:schemeClr val="dk1"/>
                </a:solidFill>
                <a:latin typeface="Century Gothic"/>
                <a:ea typeface="Century Gothic"/>
                <a:cs typeface="Century Gothic"/>
                <a:sym typeface="Century Gothic"/>
              </a:rPr>
              <a:t>s</a:t>
            </a:r>
            <a:r>
              <a:rPr lang="en-US" sz="2400" dirty="0">
                <a:solidFill>
                  <a:schemeClr val="dk1"/>
                </a:solidFill>
                <a:latin typeface="Century Gothic"/>
                <a:ea typeface="Century Gothic"/>
                <a:cs typeface="Century Gothic"/>
                <a:sym typeface="Century Gothic"/>
              </a:rPr>
              <a:t> Bartlett</a:t>
            </a:r>
          </a:p>
          <a:p>
            <a:pPr marL="0" marR="0" lvl="0" indent="0" algn="ctr" rtl="0">
              <a:lnSpc>
                <a:spcPct val="100000"/>
              </a:lnSpc>
              <a:spcBef>
                <a:spcPts val="0"/>
              </a:spcBef>
              <a:spcAft>
                <a:spcPts val="0"/>
              </a:spcAft>
              <a:buClr>
                <a:schemeClr val="dk1"/>
              </a:buClr>
              <a:buSzPts val="1800"/>
              <a:buFont typeface="Arial"/>
              <a:buNone/>
            </a:pPr>
            <a:r>
              <a:rPr lang="en-US" sz="2400" i="0" u="none" strike="noStrike" cap="none" dirty="0" err="1">
                <a:solidFill>
                  <a:schemeClr val="dk1"/>
                </a:solidFill>
                <a:latin typeface="Century Gothic"/>
                <a:ea typeface="Century Gothic"/>
                <a:cs typeface="Century Gothic"/>
                <a:sym typeface="Century Gothic"/>
              </a:rPr>
              <a:t>Ms</a:t>
            </a:r>
            <a:r>
              <a:rPr lang="en-US" sz="2400" i="0" u="none" strike="noStrike" cap="none" dirty="0">
                <a:solidFill>
                  <a:schemeClr val="dk1"/>
                </a:solidFill>
                <a:latin typeface="Century Gothic"/>
                <a:ea typeface="Century Gothic"/>
                <a:cs typeface="Century Gothic"/>
                <a:sym typeface="Century Gothic"/>
              </a:rPr>
              <a:t> </a:t>
            </a:r>
            <a:r>
              <a:rPr lang="en-US" sz="2400" i="0" u="none" strike="noStrike" cap="none" dirty="0" err="1">
                <a:solidFill>
                  <a:schemeClr val="dk1"/>
                </a:solidFill>
                <a:latin typeface="Century Gothic"/>
                <a:ea typeface="Century Gothic"/>
                <a:cs typeface="Century Gothic"/>
                <a:sym typeface="Century Gothic"/>
              </a:rPr>
              <a:t>Brogden</a:t>
            </a:r>
            <a:endParaRPr sz="1800" i="0" u="none" strike="noStrike" cap="none" dirty="0">
              <a:solidFill>
                <a:srgbClr val="000000"/>
              </a:solidFill>
              <a:latin typeface="Century Gothic"/>
              <a:ea typeface="Century Gothic"/>
              <a:cs typeface="Century Gothic"/>
              <a:sym typeface="Century Gothic"/>
            </a:endParaRPr>
          </a:p>
        </p:txBody>
      </p:sp>
      <p:sp>
        <p:nvSpPr>
          <p:cNvPr id="101" name="Google Shape;101;p2"/>
          <p:cNvSpPr txBox="1"/>
          <p:nvPr/>
        </p:nvSpPr>
        <p:spPr>
          <a:xfrm>
            <a:off x="406400" y="4633912"/>
            <a:ext cx="2160600" cy="307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1800"/>
              <a:buFont typeface="Arial"/>
              <a:buNone/>
            </a:pPr>
            <a:endParaRPr sz="1400" i="0" u="none" strike="noStrike" cap="none">
              <a:solidFill>
                <a:srgbClr val="000000"/>
              </a:solidFill>
              <a:latin typeface="Century Gothic"/>
              <a:ea typeface="Century Gothic"/>
              <a:cs typeface="Century Gothic"/>
              <a:sym typeface="Century Gothic"/>
            </a:endParaRPr>
          </a:p>
        </p:txBody>
      </p:sp>
      <p:sp>
        <p:nvSpPr>
          <p:cNvPr id="102" name="Google Shape;102;p2"/>
          <p:cNvSpPr txBox="1"/>
          <p:nvPr/>
        </p:nvSpPr>
        <p:spPr>
          <a:xfrm>
            <a:off x="244050" y="2493915"/>
            <a:ext cx="8655900" cy="554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dirty="0">
                <a:solidFill>
                  <a:schemeClr val="dk1"/>
                </a:solidFill>
                <a:latin typeface="Century Gothic"/>
                <a:ea typeface="Century Gothic"/>
                <a:cs typeface="Century Gothic"/>
                <a:sym typeface="Century Gothic"/>
              </a:rPr>
              <a:t>              (Jay) </a:t>
            </a:r>
            <a:r>
              <a:rPr lang="en-US" sz="2400" i="0" u="none" strike="noStrike" cap="none" dirty="0" err="1">
                <a:solidFill>
                  <a:schemeClr val="dk1"/>
                </a:solidFill>
                <a:latin typeface="Century Gothic"/>
                <a:ea typeface="Century Gothic"/>
                <a:cs typeface="Century Gothic"/>
                <a:sym typeface="Century Gothic"/>
              </a:rPr>
              <a:t>M</a:t>
            </a:r>
            <a:r>
              <a:rPr lang="en-US" sz="2400" dirty="0" err="1">
                <a:solidFill>
                  <a:schemeClr val="dk1"/>
                </a:solidFill>
                <a:latin typeface="Century Gothic"/>
                <a:ea typeface="Century Gothic"/>
                <a:cs typeface="Century Gothic"/>
                <a:sym typeface="Century Gothic"/>
              </a:rPr>
              <a:t>r</a:t>
            </a:r>
            <a:r>
              <a:rPr lang="en-US" sz="2400" dirty="0">
                <a:solidFill>
                  <a:schemeClr val="dk1"/>
                </a:solidFill>
                <a:latin typeface="Century Gothic"/>
                <a:ea typeface="Century Gothic"/>
                <a:cs typeface="Century Gothic"/>
                <a:sym typeface="Century Gothic"/>
              </a:rPr>
              <a:t> Paul Johnson</a:t>
            </a:r>
            <a:endParaRPr sz="1400" i="0" u="none" strike="noStrike" cap="none" dirty="0">
              <a:solidFill>
                <a:srgbClr val="000000"/>
              </a:solidFill>
              <a:latin typeface="Century Gothic"/>
              <a:ea typeface="Century Gothic"/>
              <a:cs typeface="Century Gothic"/>
              <a:sym typeface="Century Gothic"/>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title"/>
          </p:nvPr>
        </p:nvSpPr>
        <p:spPr>
          <a:xfrm>
            <a:off x="290512" y="-3159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400"/>
              <a:buFont typeface="Arial"/>
              <a:buNone/>
            </a:pPr>
            <a:r>
              <a:rPr lang="en-US" sz="4400" b="0" i="0" u="none">
                <a:solidFill>
                  <a:srgbClr val="C00000"/>
                </a:solidFill>
                <a:latin typeface="Arial"/>
                <a:ea typeface="Arial"/>
                <a:cs typeface="Arial"/>
                <a:sym typeface="Arial"/>
              </a:rPr>
              <a:t>Morning Routines</a:t>
            </a:r>
            <a:endParaRPr>
              <a:solidFill>
                <a:srgbClr val="C00000"/>
              </a:solidFill>
            </a:endParaRPr>
          </a:p>
        </p:txBody>
      </p:sp>
      <p:sp>
        <p:nvSpPr>
          <p:cNvPr id="109" name="Google Shape;109;p3"/>
          <p:cNvSpPr txBox="1">
            <a:spLocks noGrp="1"/>
          </p:cNvSpPr>
          <p:nvPr>
            <p:ph type="body" idx="1"/>
          </p:nvPr>
        </p:nvSpPr>
        <p:spPr>
          <a:xfrm>
            <a:off x="0" y="1268412"/>
            <a:ext cx="8562975" cy="4997450"/>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Clr>
                <a:schemeClr val="dk1"/>
              </a:buClr>
              <a:buSzPts val="2800"/>
              <a:buFont typeface="Arial"/>
              <a:buChar char="•"/>
            </a:pPr>
            <a:r>
              <a:rPr lang="en-US" sz="2800" b="0" i="0" u="none" dirty="0">
                <a:solidFill>
                  <a:schemeClr val="dk1"/>
                </a:solidFill>
                <a:latin typeface="Arial"/>
                <a:ea typeface="Arial"/>
                <a:cs typeface="Arial"/>
                <a:sym typeface="Arial"/>
              </a:rPr>
              <a:t>The gates to the school are open at 8.30am every morning. Year 5 should arrive by</a:t>
            </a:r>
            <a:r>
              <a:rPr lang="en-US" sz="2800" b="1" i="0" u="none" dirty="0">
                <a:solidFill>
                  <a:schemeClr val="dk1"/>
                </a:solidFill>
                <a:latin typeface="Arial"/>
                <a:ea typeface="Arial"/>
                <a:cs typeface="Arial"/>
                <a:sym typeface="Arial"/>
              </a:rPr>
              <a:t> 8.40am. </a:t>
            </a:r>
            <a:r>
              <a:rPr lang="en-US" sz="2800" i="0" u="none" dirty="0">
                <a:solidFill>
                  <a:schemeClr val="dk1"/>
                </a:solidFill>
                <a:latin typeface="Arial"/>
                <a:ea typeface="Arial"/>
                <a:cs typeface="Arial"/>
                <a:sym typeface="Arial"/>
              </a:rPr>
              <a:t>The gate will close at </a:t>
            </a:r>
            <a:r>
              <a:rPr lang="en-US" sz="2800" b="1" i="0" u="none" dirty="0">
                <a:solidFill>
                  <a:schemeClr val="dk1"/>
                </a:solidFill>
                <a:latin typeface="Arial"/>
                <a:ea typeface="Arial"/>
                <a:cs typeface="Arial"/>
                <a:sym typeface="Arial"/>
              </a:rPr>
              <a:t>8.45am.</a:t>
            </a:r>
            <a:endParaRPr lang="en-GB" sz="2800" b="0" i="0" u="none" dirty="0">
              <a:solidFill>
                <a:schemeClr val="dk1"/>
              </a:solidFill>
              <a:latin typeface="Arial"/>
              <a:ea typeface="Arial"/>
              <a:cs typeface="Arial"/>
              <a:sym typeface="Arial"/>
            </a:endParaRPr>
          </a:p>
          <a:p>
            <a:pPr marL="342900" lvl="0" indent="-165100" algn="l" rtl="0">
              <a:lnSpc>
                <a:spcPct val="90000"/>
              </a:lnSpc>
              <a:spcBef>
                <a:spcPts val="560"/>
              </a:spcBef>
              <a:spcAft>
                <a:spcPts val="0"/>
              </a:spcAft>
              <a:buClr>
                <a:schemeClr val="dk1"/>
              </a:buClr>
              <a:buSzPts val="2800"/>
              <a:buFont typeface="Arial"/>
              <a:buNone/>
            </a:pPr>
            <a:endParaRPr sz="2800" b="0" i="0" u="none" dirty="0">
              <a:solidFill>
                <a:schemeClr val="dk1"/>
              </a:solidFill>
              <a:latin typeface="Arial"/>
              <a:ea typeface="Arial"/>
              <a:cs typeface="Arial"/>
              <a:sym typeface="Arial"/>
            </a:endParaRPr>
          </a:p>
          <a:p>
            <a:pPr marL="342900" lvl="0" indent="-342900" algn="l" rtl="0">
              <a:lnSpc>
                <a:spcPct val="90000"/>
              </a:lnSpc>
              <a:spcBef>
                <a:spcPts val="560"/>
              </a:spcBef>
              <a:spcAft>
                <a:spcPts val="0"/>
              </a:spcAft>
              <a:buClr>
                <a:schemeClr val="dk1"/>
              </a:buClr>
              <a:buSzPts val="2800"/>
              <a:buFont typeface="Arial"/>
              <a:buChar char="•"/>
            </a:pPr>
            <a:r>
              <a:rPr lang="en-US" sz="2800" b="0" i="0" u="none" dirty="0">
                <a:solidFill>
                  <a:schemeClr val="dk1"/>
                </a:solidFill>
                <a:latin typeface="Arial"/>
                <a:ea typeface="Arial"/>
                <a:cs typeface="Arial"/>
                <a:sym typeface="Arial"/>
              </a:rPr>
              <a:t>Late children must report to the office.</a:t>
            </a:r>
            <a:endParaRPr dirty="0"/>
          </a:p>
          <a:p>
            <a:pPr marL="342900" lvl="0" indent="-165100" algn="l" rtl="0">
              <a:lnSpc>
                <a:spcPct val="90000"/>
              </a:lnSpc>
              <a:spcBef>
                <a:spcPts val="560"/>
              </a:spcBef>
              <a:spcAft>
                <a:spcPts val="0"/>
              </a:spcAft>
              <a:buClr>
                <a:schemeClr val="dk1"/>
              </a:buClr>
              <a:buSzPts val="2800"/>
              <a:buFont typeface="Arial"/>
              <a:buNone/>
            </a:pPr>
            <a:endParaRPr sz="2800" b="0" i="0" u="none" dirty="0">
              <a:solidFill>
                <a:schemeClr val="dk1"/>
              </a:solidFill>
              <a:latin typeface="Arial"/>
              <a:ea typeface="Arial"/>
              <a:cs typeface="Arial"/>
              <a:sym typeface="Arial"/>
            </a:endParaRPr>
          </a:p>
          <a:p>
            <a:pPr marL="342900" lvl="0" indent="-165100" algn="l" rtl="0">
              <a:lnSpc>
                <a:spcPct val="100000"/>
              </a:lnSpc>
              <a:spcBef>
                <a:spcPts val="560"/>
              </a:spcBef>
              <a:spcAft>
                <a:spcPts val="0"/>
              </a:spcAft>
              <a:buClr>
                <a:schemeClr val="dk1"/>
              </a:buClr>
              <a:buSzPts val="2800"/>
              <a:buFont typeface="Arial"/>
              <a:buNone/>
            </a:pPr>
            <a:endParaRPr sz="2800" b="0" i="0" u="none" dirty="0">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4"/>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chemeClr val="dk2"/>
              </a:buClr>
              <a:buSzPts val="4400"/>
              <a:buFont typeface="Arial"/>
              <a:buNone/>
            </a:pPr>
            <a:r>
              <a:rPr lang="en-US" sz="4400" b="0" i="0" u="none">
                <a:solidFill>
                  <a:srgbClr val="C00000"/>
                </a:solidFill>
                <a:latin typeface="Arial"/>
                <a:ea typeface="Arial"/>
                <a:cs typeface="Arial"/>
                <a:sym typeface="Arial"/>
              </a:rPr>
              <a:t>Afternoon Routines</a:t>
            </a:r>
            <a:endParaRPr>
              <a:solidFill>
                <a:srgbClr val="C00000"/>
              </a:solidFill>
            </a:endParaRPr>
          </a:p>
        </p:txBody>
      </p:sp>
      <p:sp>
        <p:nvSpPr>
          <p:cNvPr id="117" name="Google Shape;117;p4"/>
          <p:cNvSpPr txBox="1">
            <a:spLocks noGrp="1"/>
          </p:cNvSpPr>
          <p:nvPr>
            <p:ph type="body" idx="1"/>
          </p:nvPr>
        </p:nvSpPr>
        <p:spPr>
          <a:xfrm>
            <a:off x="323850" y="1692274"/>
            <a:ext cx="8229600" cy="5256212"/>
          </a:xfrm>
          <a:prstGeom prst="rect">
            <a:avLst/>
          </a:prstGeom>
          <a:noFill/>
          <a:ln>
            <a:noFill/>
          </a:ln>
        </p:spPr>
        <p:txBody>
          <a:bodyPr spcFirstLastPara="1" wrap="square" lIns="91425" tIns="45700" rIns="91425" bIns="45700" anchor="t" anchorCtr="0">
            <a:noAutofit/>
          </a:bodyPr>
          <a:lstStyle/>
          <a:p>
            <a:pPr marL="342900" lvl="0" indent="-342900" algn="l" rtl="0">
              <a:lnSpc>
                <a:spcPct val="150000"/>
              </a:lnSpc>
              <a:spcBef>
                <a:spcPts val="0"/>
              </a:spcBef>
              <a:spcAft>
                <a:spcPts val="0"/>
              </a:spcAft>
              <a:buClr>
                <a:schemeClr val="dk1"/>
              </a:buClr>
              <a:buSzPts val="2800"/>
              <a:buFont typeface="Arial"/>
              <a:buChar char="•"/>
            </a:pPr>
            <a:r>
              <a:rPr lang="en-US" sz="2400" b="0" i="0" u="none" dirty="0">
                <a:solidFill>
                  <a:schemeClr val="dk1"/>
                </a:solidFill>
                <a:latin typeface="Arial"/>
                <a:ea typeface="Arial"/>
                <a:cs typeface="Arial"/>
                <a:sym typeface="Arial"/>
              </a:rPr>
              <a:t>After School Club children will be sent by their teacher.</a:t>
            </a:r>
            <a:endParaRPr sz="2800" dirty="0"/>
          </a:p>
          <a:p>
            <a:pPr marL="342900" lvl="0" indent="-342900" algn="l" rtl="0">
              <a:lnSpc>
                <a:spcPct val="150000"/>
              </a:lnSpc>
              <a:spcBef>
                <a:spcPts val="560"/>
              </a:spcBef>
              <a:spcAft>
                <a:spcPts val="0"/>
              </a:spcAft>
              <a:buClr>
                <a:schemeClr val="dk1"/>
              </a:buClr>
              <a:buSzPts val="2800"/>
              <a:buFont typeface="Arial"/>
              <a:buChar char="•"/>
            </a:pPr>
            <a:r>
              <a:rPr lang="en-US" sz="2400" b="0" i="0" u="none" dirty="0">
                <a:solidFill>
                  <a:schemeClr val="dk1"/>
                </a:solidFill>
                <a:latin typeface="Arial"/>
                <a:ea typeface="Arial"/>
                <a:cs typeface="Arial"/>
                <a:sym typeface="Arial"/>
              </a:rPr>
              <a:t>Children attending clubs will be sent by their teacher. They should go directly to the meeting point for their clubs.</a:t>
            </a:r>
            <a:endParaRPr sz="2800" dirty="0"/>
          </a:p>
          <a:p>
            <a:pPr marL="342900" lvl="0" indent="-342900" algn="l" rtl="0">
              <a:lnSpc>
                <a:spcPct val="150000"/>
              </a:lnSpc>
              <a:spcBef>
                <a:spcPts val="560"/>
              </a:spcBef>
              <a:spcAft>
                <a:spcPts val="0"/>
              </a:spcAft>
              <a:buClr>
                <a:schemeClr val="dk1"/>
              </a:buClr>
              <a:buSzPts val="2800"/>
              <a:buFont typeface="Arial"/>
              <a:buChar char="•"/>
            </a:pPr>
            <a:r>
              <a:rPr lang="en-US" sz="2400" b="0" i="0" u="none" dirty="0">
                <a:solidFill>
                  <a:schemeClr val="dk1"/>
                </a:solidFill>
                <a:sym typeface="Arial"/>
              </a:rPr>
              <a:t>All year 5 children being collected by parents should be collected from the </a:t>
            </a:r>
            <a:r>
              <a:rPr lang="en-US" sz="2400" b="1" dirty="0"/>
              <a:t>c</a:t>
            </a:r>
            <a:r>
              <a:rPr lang="en-US" sz="2400" b="1" i="0" u="none" dirty="0">
                <a:solidFill>
                  <a:schemeClr val="dk1"/>
                </a:solidFill>
                <a:sym typeface="Arial"/>
              </a:rPr>
              <a:t>ar park </a:t>
            </a:r>
            <a:r>
              <a:rPr lang="en-US" sz="2400" b="0" i="0" u="none" dirty="0">
                <a:solidFill>
                  <a:schemeClr val="dk1"/>
                </a:solidFill>
                <a:sym typeface="Arial"/>
              </a:rPr>
              <a:t>at 3.30pm.</a:t>
            </a:r>
            <a:endParaRPr sz="2800" dirty="0"/>
          </a:p>
          <a:p>
            <a:pPr marL="342900" lvl="0" indent="-342900" algn="l" rtl="0">
              <a:lnSpc>
                <a:spcPct val="150000"/>
              </a:lnSpc>
              <a:spcBef>
                <a:spcPts val="560"/>
              </a:spcBef>
              <a:spcAft>
                <a:spcPts val="0"/>
              </a:spcAft>
              <a:buClr>
                <a:schemeClr val="dk1"/>
              </a:buClr>
              <a:buSzPts val="2800"/>
              <a:buFont typeface="Arial"/>
              <a:buChar char="•"/>
            </a:pPr>
            <a:r>
              <a:rPr lang="en-US" sz="2400" b="0" i="0" u="none" dirty="0">
                <a:solidFill>
                  <a:schemeClr val="dk1"/>
                </a:solidFill>
                <a:latin typeface="Arial"/>
                <a:ea typeface="Arial"/>
                <a:cs typeface="Arial"/>
                <a:sym typeface="Arial"/>
              </a:rPr>
              <a:t>It is important that we know who is </a:t>
            </a:r>
            <a:r>
              <a:rPr lang="en-US" sz="2400" b="0" i="0" u="none" dirty="0" err="1">
                <a:solidFill>
                  <a:schemeClr val="dk1"/>
                </a:solidFill>
                <a:latin typeface="Arial"/>
                <a:ea typeface="Arial"/>
                <a:cs typeface="Arial"/>
                <a:sym typeface="Arial"/>
              </a:rPr>
              <a:t>authorised</a:t>
            </a:r>
            <a:r>
              <a:rPr lang="en-US" sz="2400" b="0" i="0" u="none" dirty="0">
                <a:solidFill>
                  <a:schemeClr val="dk1"/>
                </a:solidFill>
                <a:latin typeface="Arial"/>
                <a:ea typeface="Arial"/>
                <a:cs typeface="Arial"/>
                <a:sym typeface="Arial"/>
              </a:rPr>
              <a:t> to collect your children from school.</a:t>
            </a:r>
            <a:endParaRPr sz="2800" dirty="0"/>
          </a:p>
          <a:p>
            <a:pPr marL="342900" lvl="0" indent="-342900" algn="l" rtl="0">
              <a:lnSpc>
                <a:spcPct val="150000"/>
              </a:lnSpc>
              <a:spcBef>
                <a:spcPts val="560"/>
              </a:spcBef>
              <a:spcAft>
                <a:spcPts val="0"/>
              </a:spcAft>
              <a:buClr>
                <a:schemeClr val="dk1"/>
              </a:buClr>
              <a:buSzPts val="2800"/>
              <a:buFont typeface="Arial"/>
              <a:buChar char="•"/>
            </a:pPr>
            <a:r>
              <a:rPr lang="en-US" sz="2400" b="0" i="0" u="none" dirty="0">
                <a:solidFill>
                  <a:schemeClr val="dk1"/>
                </a:solidFill>
                <a:sym typeface="Arial"/>
              </a:rPr>
              <a:t>Children in year 5 are becoming more independent and some walk all (or part of the way) home</a:t>
            </a:r>
            <a:r>
              <a:rPr lang="en-US" sz="2400" dirty="0"/>
              <a:t>, </a:t>
            </a:r>
            <a:r>
              <a:rPr lang="en-US" sz="2400" b="0" i="0" u="none" dirty="0">
                <a:solidFill>
                  <a:schemeClr val="dk1"/>
                </a:solidFill>
                <a:sym typeface="Arial"/>
              </a:rPr>
              <a:t>but </a:t>
            </a:r>
            <a:r>
              <a:rPr lang="en-US" sz="2400" b="1" i="0" u="sng" dirty="0">
                <a:solidFill>
                  <a:schemeClr val="dk1"/>
                </a:solidFill>
                <a:sym typeface="Arial"/>
              </a:rPr>
              <a:t>do need a permission letter to this effect.</a:t>
            </a:r>
            <a:endParaRPr sz="2800" dirty="0"/>
          </a:p>
          <a:p>
            <a:pPr marL="342900" lvl="0" indent="-165100" algn="l" rtl="0">
              <a:lnSpc>
                <a:spcPct val="100000"/>
              </a:lnSpc>
              <a:spcBef>
                <a:spcPts val="560"/>
              </a:spcBef>
              <a:spcAft>
                <a:spcPts val="0"/>
              </a:spcAft>
              <a:buClr>
                <a:schemeClr val="dk1"/>
              </a:buClr>
              <a:buSzPts val="2800"/>
              <a:buFont typeface="Arial"/>
              <a:buNone/>
            </a:pPr>
            <a:endParaRPr sz="2800" b="1" i="0" u="sng" dirty="0">
              <a:solidFill>
                <a:schemeClr val="dk1"/>
              </a:solidFill>
              <a:latin typeface="Arial"/>
              <a:ea typeface="Arial"/>
              <a:cs typeface="Arial"/>
              <a:sym typeface="Arial"/>
            </a:endParaRPr>
          </a:p>
        </p:txBody>
      </p:sp>
      <p:pic>
        <p:nvPicPr>
          <p:cNvPr id="118" name="Google Shape;118;p4"/>
          <p:cNvPicPr preferRelativeResize="0"/>
          <p:nvPr/>
        </p:nvPicPr>
        <p:blipFill rotWithShape="1">
          <a:blip r:embed="rId3">
            <a:alphaModFix/>
          </a:blip>
          <a:srcRect/>
          <a:stretch/>
        </p:blipFill>
        <p:spPr>
          <a:xfrm>
            <a:off x="323850" y="0"/>
            <a:ext cx="2376487" cy="1608137"/>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5"/>
          <p:cNvSpPr/>
          <p:nvPr/>
        </p:nvSpPr>
        <p:spPr>
          <a:xfrm>
            <a:off x="533522" y="3428995"/>
            <a:ext cx="8610600" cy="3037200"/>
          </a:xfrm>
          <a:prstGeom prst="roundRect">
            <a:avLst>
              <a:gd name="adj" fmla="val 16667"/>
            </a:avLst>
          </a:prstGeom>
          <a:solidFill>
            <a:schemeClr val="accent1"/>
          </a:solidFill>
          <a:ln w="25400" cap="flat" cmpd="sng">
            <a:solidFill>
              <a:srgbClr val="89A4A7"/>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125" name="Google Shape;125;p5"/>
          <p:cNvPicPr preferRelativeResize="0"/>
          <p:nvPr/>
        </p:nvPicPr>
        <p:blipFill rotWithShape="1">
          <a:blip r:embed="rId3">
            <a:alphaModFix/>
          </a:blip>
          <a:srcRect/>
          <a:stretch/>
        </p:blipFill>
        <p:spPr>
          <a:xfrm>
            <a:off x="755650" y="404812"/>
            <a:ext cx="7597775" cy="2232025"/>
          </a:xfrm>
          <a:prstGeom prst="rect">
            <a:avLst/>
          </a:prstGeom>
          <a:noFill/>
          <a:ln w="38100" cap="flat" cmpd="sng">
            <a:solidFill>
              <a:srgbClr val="C00000"/>
            </a:solidFill>
            <a:prstDash val="solid"/>
            <a:round/>
            <a:headEnd type="none" w="sm" len="sm"/>
            <a:tailEnd type="none" w="sm" len="sm"/>
          </a:ln>
        </p:spPr>
      </p:pic>
      <p:sp>
        <p:nvSpPr>
          <p:cNvPr id="126" name="Google Shape;126;p5"/>
          <p:cNvSpPr txBox="1"/>
          <p:nvPr/>
        </p:nvSpPr>
        <p:spPr>
          <a:xfrm>
            <a:off x="1258875" y="3566150"/>
            <a:ext cx="7094700" cy="2786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2500" b="0" i="0" u="none" strike="noStrike" cap="none">
                <a:solidFill>
                  <a:schemeClr val="dk1"/>
                </a:solidFill>
                <a:latin typeface="Arial"/>
                <a:ea typeface="Arial"/>
                <a:cs typeface="Arial"/>
                <a:sym typeface="Arial"/>
              </a:rPr>
              <a:t>The school is unable to authorise absences for holidays so PLEASE take your family holidays during the 13 weeks that are allocated, each year for this purpose. Thank you so much. If you have a request under ’exceptional circumstances’ please put this in writing and address it to </a:t>
            </a:r>
            <a:r>
              <a:rPr lang="en-US" sz="2500">
                <a:solidFill>
                  <a:schemeClr val="dk1"/>
                </a:solidFill>
              </a:rPr>
              <a:t>Mr Tuckett</a:t>
            </a:r>
            <a:r>
              <a:rPr lang="en-US" sz="2500" b="0" i="0" u="none" strike="noStrike" cap="none">
                <a:solidFill>
                  <a:schemeClr val="dk1"/>
                </a:solidFill>
                <a:latin typeface="Arial"/>
                <a:ea typeface="Arial"/>
                <a:cs typeface="Arial"/>
                <a:sym typeface="Arial"/>
              </a:rPr>
              <a:t>.</a:t>
            </a:r>
            <a:endParaRPr sz="21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6"/>
          <p:cNvSpPr txBox="1">
            <a:spLocks noGrp="1"/>
          </p:cNvSpPr>
          <p:nvPr>
            <p:ph type="title"/>
          </p:nvPr>
        </p:nvSpPr>
        <p:spPr>
          <a:xfrm>
            <a:off x="422275" y="5715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400"/>
              <a:buFont typeface="Arial"/>
              <a:buNone/>
            </a:pPr>
            <a:r>
              <a:rPr lang="en-US" sz="4400" b="0" i="0" u="none">
                <a:solidFill>
                  <a:srgbClr val="FF9900"/>
                </a:solidFill>
                <a:latin typeface="Arial"/>
                <a:ea typeface="Arial"/>
                <a:cs typeface="Arial"/>
                <a:sym typeface="Arial"/>
              </a:rPr>
              <a:t>Necessary equipment</a:t>
            </a:r>
            <a:endParaRPr>
              <a:solidFill>
                <a:srgbClr val="FF9900"/>
              </a:solidFill>
            </a:endParaRPr>
          </a:p>
        </p:txBody>
      </p:sp>
      <p:sp>
        <p:nvSpPr>
          <p:cNvPr id="133" name="Google Shape;133;p6"/>
          <p:cNvSpPr txBox="1">
            <a:spLocks noGrp="1"/>
          </p:cNvSpPr>
          <p:nvPr>
            <p:ph type="body" idx="1"/>
          </p:nvPr>
        </p:nvSpPr>
        <p:spPr>
          <a:xfrm>
            <a:off x="209550" y="1125537"/>
            <a:ext cx="8450262" cy="419100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dk1"/>
              </a:buClr>
              <a:buSzPts val="2800"/>
              <a:buFont typeface="Arial"/>
              <a:buChar char="•"/>
            </a:pPr>
            <a:r>
              <a:rPr lang="en-US" sz="2400" b="1" dirty="0"/>
              <a:t>Named w</a:t>
            </a:r>
            <a:r>
              <a:rPr lang="en-US" sz="2400" b="1" i="0" u="none" dirty="0">
                <a:solidFill>
                  <a:schemeClr val="dk1"/>
                </a:solidFill>
              </a:rPr>
              <a:t>ater bottle</a:t>
            </a:r>
            <a:r>
              <a:rPr lang="en-US" sz="2400" b="0" i="0" u="none" dirty="0">
                <a:solidFill>
                  <a:schemeClr val="dk1"/>
                </a:solidFill>
              </a:rPr>
              <a:t>, with fresh water daily.</a:t>
            </a:r>
            <a:endParaRPr sz="2800" dirty="0"/>
          </a:p>
          <a:p>
            <a:pPr marL="342900" lvl="0" indent="-342900" algn="l" rtl="0">
              <a:lnSpc>
                <a:spcPct val="100000"/>
              </a:lnSpc>
              <a:spcBef>
                <a:spcPts val="560"/>
              </a:spcBef>
              <a:spcAft>
                <a:spcPts val="0"/>
              </a:spcAft>
              <a:buClr>
                <a:schemeClr val="dk1"/>
              </a:buClr>
              <a:buSzPts val="2800"/>
              <a:buFont typeface="Arial"/>
              <a:buChar char="•"/>
            </a:pPr>
            <a:r>
              <a:rPr lang="en-US" sz="2400" b="1" dirty="0"/>
              <a:t>Named c</a:t>
            </a:r>
            <a:r>
              <a:rPr lang="en-US" sz="2400" b="1" i="0" u="none" dirty="0">
                <a:solidFill>
                  <a:schemeClr val="dk1"/>
                </a:solidFill>
              </a:rPr>
              <a:t>oat – we will be going out in the rain!</a:t>
            </a:r>
          </a:p>
          <a:p>
            <a:pPr marL="342900" lvl="0" indent="-342900" algn="l" rtl="0">
              <a:lnSpc>
                <a:spcPct val="100000"/>
              </a:lnSpc>
              <a:spcBef>
                <a:spcPts val="560"/>
              </a:spcBef>
              <a:spcAft>
                <a:spcPts val="0"/>
              </a:spcAft>
              <a:buClr>
                <a:schemeClr val="dk1"/>
              </a:buClr>
              <a:buSzPts val="2800"/>
              <a:buFont typeface="Arial"/>
              <a:buChar char="•"/>
            </a:pPr>
            <a:r>
              <a:rPr lang="en-US" sz="2400" b="1" dirty="0"/>
              <a:t>Pencil case</a:t>
            </a:r>
          </a:p>
          <a:p>
            <a:pPr marL="342900" lvl="0" indent="-342900" algn="l" rtl="0">
              <a:lnSpc>
                <a:spcPct val="100000"/>
              </a:lnSpc>
              <a:spcBef>
                <a:spcPts val="560"/>
              </a:spcBef>
              <a:spcAft>
                <a:spcPts val="0"/>
              </a:spcAft>
              <a:buClr>
                <a:schemeClr val="dk1"/>
              </a:buClr>
              <a:buSzPts val="2800"/>
              <a:buFont typeface="Arial"/>
              <a:buChar char="•"/>
            </a:pPr>
            <a:r>
              <a:rPr lang="en-US" sz="2400" b="1" dirty="0"/>
              <a:t>Reading diary</a:t>
            </a:r>
            <a:endParaRPr sz="2800" dirty="0"/>
          </a:p>
          <a:p>
            <a:pPr marL="342900" lvl="0" indent="-228600" algn="l" rtl="0">
              <a:lnSpc>
                <a:spcPct val="100000"/>
              </a:lnSpc>
              <a:spcBef>
                <a:spcPts val="360"/>
              </a:spcBef>
              <a:spcAft>
                <a:spcPts val="0"/>
              </a:spcAft>
              <a:buClr>
                <a:schemeClr val="dk1"/>
              </a:buClr>
              <a:buSzPts val="1800"/>
              <a:buFont typeface="Arial"/>
              <a:buNone/>
            </a:pPr>
            <a:endParaRPr sz="1600" b="0" i="0" u="none" dirty="0">
              <a:solidFill>
                <a:schemeClr val="dk1"/>
              </a:solidFill>
              <a:latin typeface="Arial"/>
              <a:ea typeface="Arial"/>
              <a:cs typeface="Arial"/>
              <a:sym typeface="Arial"/>
            </a:endParaRPr>
          </a:p>
          <a:p>
            <a:pPr marL="342900" lvl="0" indent="-342900" algn="l" rtl="0">
              <a:lnSpc>
                <a:spcPct val="100000"/>
              </a:lnSpc>
              <a:spcBef>
                <a:spcPts val="560"/>
              </a:spcBef>
              <a:spcAft>
                <a:spcPts val="0"/>
              </a:spcAft>
              <a:buClr>
                <a:schemeClr val="dk1"/>
              </a:buClr>
              <a:buSzPts val="2800"/>
              <a:buFont typeface="Arial"/>
              <a:buNone/>
            </a:pPr>
            <a:r>
              <a:rPr lang="en-US" sz="2400" dirty="0"/>
              <a:t>    </a:t>
            </a:r>
            <a:r>
              <a:rPr lang="en-US" sz="2400" b="0" i="0" u="none" dirty="0">
                <a:solidFill>
                  <a:schemeClr val="dk1"/>
                </a:solidFill>
              </a:rPr>
              <a:t>Outdoor PE is on a </a:t>
            </a:r>
            <a:r>
              <a:rPr lang="en-US" sz="2400" dirty="0"/>
              <a:t>Tuesday </a:t>
            </a:r>
            <a:r>
              <a:rPr lang="en-US" sz="2400" b="0" i="0" u="none" dirty="0">
                <a:solidFill>
                  <a:schemeClr val="dk1"/>
                </a:solidFill>
              </a:rPr>
              <a:t>and Outdoor PE is on a Thursday. </a:t>
            </a:r>
            <a:endParaRPr sz="2400" b="0" i="0" u="none" dirty="0">
              <a:solidFill>
                <a:schemeClr val="dk1"/>
              </a:solidFill>
            </a:endParaRPr>
          </a:p>
          <a:p>
            <a:pPr marL="342900" lvl="0" indent="-342900" algn="l" rtl="0">
              <a:lnSpc>
                <a:spcPct val="100000"/>
              </a:lnSpc>
              <a:spcBef>
                <a:spcPts val="560"/>
              </a:spcBef>
              <a:spcAft>
                <a:spcPts val="0"/>
              </a:spcAft>
              <a:buClr>
                <a:schemeClr val="dk1"/>
              </a:buClr>
              <a:buSzPts val="2800"/>
              <a:buFont typeface="Arial"/>
              <a:buNone/>
            </a:pPr>
            <a:endParaRPr sz="1200" b="1" dirty="0"/>
          </a:p>
          <a:p>
            <a:pPr marL="342900" lvl="0" indent="-342900" algn="l" rtl="0">
              <a:lnSpc>
                <a:spcPct val="100000"/>
              </a:lnSpc>
              <a:spcBef>
                <a:spcPts val="560"/>
              </a:spcBef>
              <a:spcAft>
                <a:spcPts val="0"/>
              </a:spcAft>
              <a:buClr>
                <a:schemeClr val="dk1"/>
              </a:buClr>
              <a:buSzPts val="2800"/>
              <a:buFont typeface="Arial"/>
              <a:buNone/>
            </a:pPr>
            <a:r>
              <a:rPr lang="en-US" sz="2400" b="1" i="0" u="none" dirty="0">
                <a:solidFill>
                  <a:schemeClr val="dk1"/>
                </a:solidFill>
              </a:rPr>
              <a:t>Please ensure PE kit is worn for those days.</a:t>
            </a:r>
            <a:endParaRPr sz="2800" dirty="0"/>
          </a:p>
          <a:p>
            <a:pPr marL="342900" lvl="0" indent="-342900" algn="l" rtl="0">
              <a:lnSpc>
                <a:spcPct val="100000"/>
              </a:lnSpc>
              <a:spcBef>
                <a:spcPts val="560"/>
              </a:spcBef>
              <a:spcAft>
                <a:spcPts val="0"/>
              </a:spcAft>
              <a:buClr>
                <a:schemeClr val="dk1"/>
              </a:buClr>
              <a:buSzPts val="2800"/>
              <a:buFont typeface="Arial"/>
              <a:buChar char="•"/>
            </a:pPr>
            <a:r>
              <a:rPr lang="en-US" sz="2400" b="0" i="0" u="none" dirty="0">
                <a:solidFill>
                  <a:schemeClr val="dk1"/>
                </a:solidFill>
                <a:latin typeface="Arial"/>
                <a:ea typeface="Arial"/>
                <a:cs typeface="Arial"/>
                <a:sym typeface="Arial"/>
              </a:rPr>
              <a:t>Children are not allowed to take part in  PE wearing earrings.</a:t>
            </a:r>
            <a:endParaRPr sz="2800" dirty="0"/>
          </a:p>
          <a:p>
            <a:pPr marL="342900" lvl="0" indent="-342900" algn="l" rtl="0">
              <a:lnSpc>
                <a:spcPct val="100000"/>
              </a:lnSpc>
              <a:spcBef>
                <a:spcPts val="560"/>
              </a:spcBef>
              <a:spcAft>
                <a:spcPts val="0"/>
              </a:spcAft>
              <a:buClr>
                <a:schemeClr val="dk1"/>
              </a:buClr>
              <a:buSzPts val="2800"/>
              <a:buFont typeface="Arial"/>
              <a:buChar char="•"/>
            </a:pPr>
            <a:r>
              <a:rPr lang="en-US" sz="2400" b="0" i="0" u="none" dirty="0">
                <a:solidFill>
                  <a:schemeClr val="dk1"/>
                </a:solidFill>
                <a:latin typeface="Arial"/>
                <a:ea typeface="Arial"/>
                <a:cs typeface="Arial"/>
                <a:sym typeface="Arial"/>
              </a:rPr>
              <a:t>Non attendance from PE must be accompanied by a note.</a:t>
            </a:r>
            <a:endParaRPr sz="2800" dirty="0"/>
          </a:p>
          <a:p>
            <a:pPr marL="342900" lvl="0" indent="-165100" algn="l" rtl="0">
              <a:lnSpc>
                <a:spcPct val="100000"/>
              </a:lnSpc>
              <a:spcBef>
                <a:spcPts val="560"/>
              </a:spcBef>
              <a:spcAft>
                <a:spcPts val="0"/>
              </a:spcAft>
              <a:buClr>
                <a:schemeClr val="dk1"/>
              </a:buClr>
              <a:buSzPts val="2800"/>
              <a:buFont typeface="Arial"/>
              <a:buNone/>
            </a:pPr>
            <a:endParaRPr sz="2400" b="0" i="0" u="none" dirty="0">
              <a:solidFill>
                <a:schemeClr val="dk1"/>
              </a:solidFill>
              <a:latin typeface="Arial"/>
              <a:ea typeface="Arial"/>
              <a:cs typeface="Arial"/>
              <a:sym typeface="Arial"/>
            </a:endParaRPr>
          </a:p>
          <a:p>
            <a:pPr marL="342900" lvl="0" indent="-139700" algn="l" rtl="0">
              <a:lnSpc>
                <a:spcPct val="100000"/>
              </a:lnSpc>
              <a:spcBef>
                <a:spcPts val="640"/>
              </a:spcBef>
              <a:spcAft>
                <a:spcPts val="0"/>
              </a:spcAft>
              <a:buClr>
                <a:schemeClr val="dk1"/>
              </a:buClr>
              <a:buSzPts val="3200"/>
              <a:buFont typeface="Arial"/>
              <a:buNone/>
            </a:pPr>
            <a:endParaRPr sz="2800" b="0" i="0" u="none" dirty="0">
              <a:solidFill>
                <a:schemeClr val="dk1"/>
              </a:solidFill>
              <a:latin typeface="Arial"/>
              <a:ea typeface="Arial"/>
              <a:cs typeface="Arial"/>
              <a:sym typeface="Arial"/>
            </a:endParaRPr>
          </a:p>
          <a:p>
            <a:pPr marL="342900" lvl="0" indent="-139700" algn="l" rtl="0">
              <a:lnSpc>
                <a:spcPct val="100000"/>
              </a:lnSpc>
              <a:spcBef>
                <a:spcPts val="640"/>
              </a:spcBef>
              <a:spcAft>
                <a:spcPts val="0"/>
              </a:spcAft>
              <a:buClr>
                <a:schemeClr val="dk1"/>
              </a:buClr>
              <a:buSzPts val="3200"/>
              <a:buFont typeface="Arial"/>
              <a:buNone/>
            </a:pPr>
            <a:endParaRPr sz="2800" b="0" i="0" u="none" dirty="0">
              <a:solidFill>
                <a:schemeClr val="dk1"/>
              </a:solidFill>
              <a:latin typeface="Arial"/>
              <a:ea typeface="Arial"/>
              <a:cs typeface="Arial"/>
              <a:sym typeface="Arial"/>
            </a:endParaRPr>
          </a:p>
        </p:txBody>
      </p:sp>
      <p:pic>
        <p:nvPicPr>
          <p:cNvPr id="134" name="Google Shape;134;p6"/>
          <p:cNvPicPr preferRelativeResize="0"/>
          <p:nvPr/>
        </p:nvPicPr>
        <p:blipFill rotWithShape="1">
          <a:blip r:embed="rId3">
            <a:alphaModFix/>
          </a:blip>
          <a:srcRect/>
          <a:stretch/>
        </p:blipFill>
        <p:spPr>
          <a:xfrm>
            <a:off x="7730836" y="1"/>
            <a:ext cx="1413164" cy="12001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7"/>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400"/>
              <a:buFont typeface="Arial"/>
              <a:buNone/>
            </a:pPr>
            <a:r>
              <a:rPr lang="en-US" sz="4400" b="0" i="0" u="none">
                <a:solidFill>
                  <a:srgbClr val="FF9900"/>
                </a:solidFill>
                <a:latin typeface="Arial"/>
                <a:ea typeface="Arial"/>
                <a:cs typeface="Arial"/>
                <a:sym typeface="Arial"/>
              </a:rPr>
              <a:t>Mid-morning snacks</a:t>
            </a:r>
            <a:endParaRPr>
              <a:solidFill>
                <a:srgbClr val="FF9900"/>
              </a:solidFill>
            </a:endParaRPr>
          </a:p>
        </p:txBody>
      </p:sp>
      <p:sp>
        <p:nvSpPr>
          <p:cNvPr id="141" name="Google Shape;141;p7"/>
          <p:cNvSpPr txBox="1">
            <a:spLocks noGrp="1"/>
          </p:cNvSpPr>
          <p:nvPr>
            <p:ph type="body" idx="1"/>
          </p:nvPr>
        </p:nvSpPr>
        <p:spPr>
          <a:xfrm>
            <a:off x="457200" y="1341437"/>
            <a:ext cx="8229600" cy="4525962"/>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dk1"/>
              </a:buClr>
              <a:buSzPts val="3200"/>
              <a:buFont typeface="Arial"/>
              <a:buChar char="•"/>
            </a:pPr>
            <a:r>
              <a:rPr lang="en-US" sz="3200" b="0" i="0" u="none" dirty="0">
                <a:solidFill>
                  <a:schemeClr val="dk1"/>
                </a:solidFill>
                <a:latin typeface="Arial"/>
                <a:ea typeface="Arial"/>
                <a:cs typeface="Arial"/>
                <a:sym typeface="Arial"/>
              </a:rPr>
              <a:t>Fruit, vegetables or cheese.</a:t>
            </a:r>
            <a:endParaRPr dirty="0"/>
          </a:p>
          <a:p>
            <a:pPr marL="342900" lvl="0" indent="-139700" algn="l" rtl="0">
              <a:lnSpc>
                <a:spcPct val="100000"/>
              </a:lnSpc>
              <a:spcBef>
                <a:spcPts val="640"/>
              </a:spcBef>
              <a:spcAft>
                <a:spcPts val="0"/>
              </a:spcAft>
              <a:buClr>
                <a:schemeClr val="dk1"/>
              </a:buClr>
              <a:buSzPts val="3200"/>
              <a:buFont typeface="Arial"/>
              <a:buNone/>
            </a:pPr>
            <a:endParaRPr sz="3200" b="0" i="0" u="none" dirty="0">
              <a:solidFill>
                <a:schemeClr val="dk1"/>
              </a:solidFill>
              <a:latin typeface="Arial"/>
              <a:ea typeface="Arial"/>
              <a:cs typeface="Arial"/>
              <a:sym typeface="Arial"/>
            </a:endParaRPr>
          </a:p>
          <a:p>
            <a:pPr marL="342900" lvl="0" indent="-342900" algn="l" rtl="0">
              <a:lnSpc>
                <a:spcPct val="100000"/>
              </a:lnSpc>
              <a:spcBef>
                <a:spcPts val="640"/>
              </a:spcBef>
              <a:spcAft>
                <a:spcPts val="0"/>
              </a:spcAft>
              <a:buClr>
                <a:schemeClr val="dk1"/>
              </a:buClr>
              <a:buSzPts val="3200"/>
              <a:buFont typeface="Arial"/>
              <a:buChar char="•"/>
            </a:pPr>
            <a:r>
              <a:rPr lang="en-US" sz="3200" b="0" i="0" u="none" dirty="0">
                <a:solidFill>
                  <a:schemeClr val="dk1"/>
                </a:solidFill>
                <a:latin typeface="Arial"/>
                <a:ea typeface="Arial"/>
                <a:cs typeface="Arial"/>
                <a:sym typeface="Arial"/>
              </a:rPr>
              <a:t>Cereal bars / oatcakes / dippers / biscuits must be kept for lunchtime.</a:t>
            </a:r>
            <a:endParaRPr dirty="0"/>
          </a:p>
          <a:p>
            <a:pPr marL="342900" lvl="0" indent="-139700" algn="l" rtl="0">
              <a:lnSpc>
                <a:spcPct val="100000"/>
              </a:lnSpc>
              <a:spcBef>
                <a:spcPts val="640"/>
              </a:spcBef>
              <a:spcAft>
                <a:spcPts val="0"/>
              </a:spcAft>
              <a:buClr>
                <a:schemeClr val="dk1"/>
              </a:buClr>
              <a:buSzPts val="3200"/>
              <a:buFont typeface="Arial"/>
              <a:buNone/>
            </a:pPr>
            <a:endParaRPr sz="3200" b="0" i="0" u="none" dirty="0">
              <a:solidFill>
                <a:schemeClr val="dk1"/>
              </a:solidFill>
              <a:latin typeface="Arial"/>
              <a:ea typeface="Arial"/>
              <a:cs typeface="Arial"/>
              <a:sym typeface="Arial"/>
            </a:endParaRPr>
          </a:p>
          <a:p>
            <a:pPr marL="342900" lvl="0" indent="-342900" algn="l" rtl="0">
              <a:lnSpc>
                <a:spcPct val="100000"/>
              </a:lnSpc>
              <a:spcBef>
                <a:spcPts val="560"/>
              </a:spcBef>
              <a:spcAft>
                <a:spcPts val="0"/>
              </a:spcAft>
              <a:buClr>
                <a:srgbClr val="FF0000"/>
              </a:buClr>
              <a:buSzPts val="2800"/>
              <a:buFont typeface="Arial"/>
              <a:buNone/>
            </a:pPr>
            <a:r>
              <a:rPr lang="en-US" sz="2800" b="0" i="0" u="none" dirty="0">
                <a:solidFill>
                  <a:srgbClr val="FF0000"/>
                </a:solidFill>
                <a:latin typeface="Arial"/>
                <a:ea typeface="Arial"/>
                <a:cs typeface="Arial"/>
                <a:sym typeface="Arial"/>
              </a:rPr>
              <a:t>Please remember we are a “nut free” school. </a:t>
            </a:r>
            <a:endParaRPr sz="2800" b="0" i="0" u="none" dirty="0">
              <a:solidFill>
                <a:srgbClr val="FF0000"/>
              </a:solidFill>
              <a:latin typeface="Arial"/>
              <a:ea typeface="Arial"/>
              <a:cs typeface="Arial"/>
              <a:sym typeface="Arial"/>
            </a:endParaRPr>
          </a:p>
          <a:p>
            <a:pPr marL="342900" lvl="0" indent="-342900" algn="l" rtl="0">
              <a:lnSpc>
                <a:spcPct val="100000"/>
              </a:lnSpc>
              <a:spcBef>
                <a:spcPts val="560"/>
              </a:spcBef>
              <a:spcAft>
                <a:spcPts val="0"/>
              </a:spcAft>
              <a:buClr>
                <a:srgbClr val="FF0000"/>
              </a:buClr>
              <a:buSzPts val="2800"/>
              <a:buFont typeface="Arial"/>
              <a:buNone/>
            </a:pPr>
            <a:endParaRPr sz="2800" dirty="0">
              <a:solidFill>
                <a:srgbClr val="FF0000"/>
              </a:solidFill>
            </a:endParaRPr>
          </a:p>
        </p:txBody>
      </p:sp>
      <p:pic>
        <p:nvPicPr>
          <p:cNvPr id="142" name="Google Shape;142;p7"/>
          <p:cNvPicPr preferRelativeResize="0"/>
          <p:nvPr/>
        </p:nvPicPr>
        <p:blipFill rotWithShape="1">
          <a:blip r:embed="rId3">
            <a:alphaModFix/>
          </a:blip>
          <a:srcRect/>
          <a:stretch/>
        </p:blipFill>
        <p:spPr>
          <a:xfrm>
            <a:off x="7466378" y="921850"/>
            <a:ext cx="1317475" cy="12783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400"/>
              <a:buFont typeface="Arial"/>
              <a:buNone/>
            </a:pPr>
            <a:r>
              <a:rPr lang="en-US" sz="4400" b="0" i="0" u="none">
                <a:solidFill>
                  <a:srgbClr val="9900FF"/>
                </a:solidFill>
                <a:latin typeface="Arial"/>
                <a:ea typeface="Arial"/>
                <a:cs typeface="Arial"/>
                <a:sym typeface="Arial"/>
              </a:rPr>
              <a:t>Mobile Phones</a:t>
            </a:r>
            <a:endParaRPr>
              <a:solidFill>
                <a:srgbClr val="9900FF"/>
              </a:solidFill>
            </a:endParaRPr>
          </a:p>
        </p:txBody>
      </p:sp>
      <p:sp>
        <p:nvSpPr>
          <p:cNvPr id="149" name="Google Shape;149;p8"/>
          <p:cNvSpPr txBox="1">
            <a:spLocks noGrp="1"/>
          </p:cNvSpPr>
          <p:nvPr>
            <p:ph type="body" idx="1"/>
          </p:nvPr>
        </p:nvSpPr>
        <p:spPr>
          <a:xfrm>
            <a:off x="615950" y="1905000"/>
            <a:ext cx="8229600" cy="4619700"/>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0"/>
              </a:spcBef>
              <a:spcAft>
                <a:spcPts val="0"/>
              </a:spcAft>
              <a:buClr>
                <a:schemeClr val="dk1"/>
              </a:buClr>
              <a:buSzPts val="3200"/>
              <a:buFont typeface="Arial"/>
              <a:buChar char="•"/>
            </a:pPr>
            <a:r>
              <a:rPr lang="en-US" sz="3200" b="0" i="0" u="none">
                <a:solidFill>
                  <a:schemeClr val="dk1"/>
                </a:solidFill>
                <a:latin typeface="Arial"/>
                <a:ea typeface="Arial"/>
                <a:cs typeface="Arial"/>
                <a:sym typeface="Arial"/>
              </a:rPr>
              <a:t>We are able to keep mobile phones safe. </a:t>
            </a:r>
            <a:r>
              <a:rPr lang="en-US"/>
              <a:t>Children should personally hand their phone to their class teacher</a:t>
            </a:r>
            <a:r>
              <a:rPr lang="en-US" sz="3200" b="0" i="0" u="none">
                <a:solidFill>
                  <a:schemeClr val="dk1"/>
                </a:solidFill>
                <a:latin typeface="Arial"/>
                <a:ea typeface="Arial"/>
                <a:cs typeface="Arial"/>
                <a:sym typeface="Arial"/>
              </a:rPr>
              <a:t> at the beginning of the school day and we will return them at the end.</a:t>
            </a:r>
            <a:endParaRPr/>
          </a:p>
          <a:p>
            <a:pPr marL="342900" lvl="0" indent="-139700" algn="l" rtl="0">
              <a:lnSpc>
                <a:spcPct val="90000"/>
              </a:lnSpc>
              <a:spcBef>
                <a:spcPts val="640"/>
              </a:spcBef>
              <a:spcAft>
                <a:spcPts val="0"/>
              </a:spcAft>
              <a:buClr>
                <a:schemeClr val="dk1"/>
              </a:buClr>
              <a:buSzPts val="3200"/>
              <a:buFont typeface="Arial"/>
              <a:buNone/>
            </a:pPr>
            <a:endParaRPr sz="3200" b="0" i="0" u="none">
              <a:solidFill>
                <a:schemeClr val="dk1"/>
              </a:solidFill>
              <a:latin typeface="Arial"/>
              <a:ea typeface="Arial"/>
              <a:cs typeface="Arial"/>
              <a:sym typeface="Arial"/>
            </a:endParaRPr>
          </a:p>
          <a:p>
            <a:pPr marL="342900" lvl="0" indent="-342900" algn="l" rtl="0">
              <a:lnSpc>
                <a:spcPct val="90000"/>
              </a:lnSpc>
              <a:spcBef>
                <a:spcPts val="640"/>
              </a:spcBef>
              <a:spcAft>
                <a:spcPts val="0"/>
              </a:spcAft>
              <a:buClr>
                <a:schemeClr val="dk1"/>
              </a:buClr>
              <a:buSzPts val="3200"/>
              <a:buFont typeface="Arial"/>
              <a:buChar char="•"/>
            </a:pPr>
            <a:r>
              <a:rPr lang="en-US" sz="3200" b="0" i="0" u="none">
                <a:solidFill>
                  <a:schemeClr val="dk1"/>
                </a:solidFill>
                <a:latin typeface="Arial"/>
                <a:ea typeface="Arial"/>
                <a:cs typeface="Arial"/>
                <a:sym typeface="Arial"/>
              </a:rPr>
              <a:t>Children should not keep mobile phones on during the day, neither in their bags, trays nor pockets.</a:t>
            </a:r>
            <a:endParaRPr/>
          </a:p>
          <a:p>
            <a:pPr marL="342900" lvl="0" indent="-139700" algn="l" rtl="0">
              <a:lnSpc>
                <a:spcPct val="100000"/>
              </a:lnSpc>
              <a:spcBef>
                <a:spcPts val="640"/>
              </a:spcBef>
              <a:spcAft>
                <a:spcPts val="0"/>
              </a:spcAft>
              <a:buClr>
                <a:schemeClr val="dk1"/>
              </a:buClr>
              <a:buSzPts val="3200"/>
              <a:buFont typeface="Arial"/>
              <a:buNone/>
            </a:pPr>
            <a:endParaRPr sz="3200" b="0" i="0" u="none">
              <a:solidFill>
                <a:schemeClr val="dk1"/>
              </a:solidFill>
              <a:latin typeface="Arial"/>
              <a:ea typeface="Arial"/>
              <a:cs typeface="Arial"/>
              <a:sym typeface="Arial"/>
            </a:endParaRPr>
          </a:p>
        </p:txBody>
      </p:sp>
      <p:pic>
        <p:nvPicPr>
          <p:cNvPr id="150" name="Google Shape;150;p8"/>
          <p:cNvPicPr preferRelativeResize="0"/>
          <p:nvPr/>
        </p:nvPicPr>
        <p:blipFill rotWithShape="1">
          <a:blip r:embed="rId3">
            <a:alphaModFix/>
          </a:blip>
          <a:srcRect/>
          <a:stretch/>
        </p:blipFill>
        <p:spPr>
          <a:xfrm>
            <a:off x="7092950" y="500062"/>
            <a:ext cx="1162050" cy="11620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4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9"/>
          <p:cNvSpPr txBox="1">
            <a:spLocks noGrp="1"/>
          </p:cNvSpPr>
          <p:nvPr>
            <p:ph type="title"/>
          </p:nvPr>
        </p:nvSpPr>
        <p:spPr>
          <a:xfrm>
            <a:off x="422275" y="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400"/>
              <a:buFont typeface="Arial"/>
              <a:buNone/>
            </a:pPr>
            <a:r>
              <a:rPr lang="en-US" sz="4400" b="0" i="0" u="none">
                <a:solidFill>
                  <a:srgbClr val="9900FF"/>
                </a:solidFill>
                <a:latin typeface="Arial"/>
                <a:ea typeface="Arial"/>
                <a:cs typeface="Arial"/>
                <a:sym typeface="Arial"/>
              </a:rPr>
              <a:t>Meeting Teachers</a:t>
            </a:r>
            <a:endParaRPr>
              <a:solidFill>
                <a:srgbClr val="9900FF"/>
              </a:solidFill>
            </a:endParaRPr>
          </a:p>
        </p:txBody>
      </p:sp>
      <p:sp>
        <p:nvSpPr>
          <p:cNvPr id="157" name="Google Shape;157;p9"/>
          <p:cNvSpPr txBox="1">
            <a:spLocks noGrp="1"/>
          </p:cNvSpPr>
          <p:nvPr>
            <p:ph type="body" idx="1"/>
          </p:nvPr>
        </p:nvSpPr>
        <p:spPr>
          <a:xfrm>
            <a:off x="403225" y="1052512"/>
            <a:ext cx="8229600" cy="403225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dk1"/>
              </a:buClr>
              <a:buSzPts val="3200"/>
              <a:buFont typeface="Arial"/>
              <a:buChar char="•"/>
            </a:pPr>
            <a:r>
              <a:rPr lang="en-US" sz="3200" b="0" i="0" u="none" dirty="0">
                <a:solidFill>
                  <a:schemeClr val="dk1"/>
                </a:solidFill>
                <a:latin typeface="Arial"/>
                <a:ea typeface="Arial"/>
                <a:cs typeface="Arial"/>
                <a:sym typeface="Arial"/>
              </a:rPr>
              <a:t>Should you have any worries or concerns. please let your child’s class teacher know:</a:t>
            </a:r>
            <a:endParaRPr dirty="0"/>
          </a:p>
          <a:p>
            <a:pPr marL="342900" lvl="0" indent="-342900" algn="l" rtl="0">
              <a:lnSpc>
                <a:spcPct val="100000"/>
              </a:lnSpc>
              <a:spcBef>
                <a:spcPts val="640"/>
              </a:spcBef>
              <a:spcAft>
                <a:spcPts val="0"/>
              </a:spcAft>
              <a:buClr>
                <a:schemeClr val="dk1"/>
              </a:buClr>
              <a:buSzPts val="3200"/>
              <a:buFont typeface="Arial"/>
              <a:buChar char="•"/>
            </a:pPr>
            <a:r>
              <a:rPr lang="en-US" sz="3200" b="0" i="0" u="none" dirty="0">
                <a:solidFill>
                  <a:schemeClr val="dk1"/>
                </a:solidFill>
                <a:latin typeface="Arial"/>
                <a:ea typeface="Arial"/>
                <a:cs typeface="Arial"/>
                <a:sym typeface="Arial"/>
              </a:rPr>
              <a:t>Write a brief note in your child’s planner/diary – we will ask daily if there is a message for us.</a:t>
            </a:r>
            <a:endParaRPr dirty="0"/>
          </a:p>
          <a:p>
            <a:pPr marL="342900" lvl="0" indent="-342900" algn="l" rtl="0">
              <a:lnSpc>
                <a:spcPct val="100000"/>
              </a:lnSpc>
              <a:spcBef>
                <a:spcPts val="640"/>
              </a:spcBef>
              <a:spcAft>
                <a:spcPts val="0"/>
              </a:spcAft>
              <a:buClr>
                <a:schemeClr val="dk1"/>
              </a:buClr>
              <a:buSzPts val="3200"/>
              <a:buFont typeface="Arial"/>
              <a:buChar char="•"/>
            </a:pPr>
            <a:r>
              <a:rPr lang="en-US" sz="3200" b="0" i="0" u="none" dirty="0">
                <a:solidFill>
                  <a:schemeClr val="dk1"/>
                </a:solidFill>
                <a:latin typeface="Arial"/>
                <a:ea typeface="Arial"/>
                <a:cs typeface="Arial"/>
                <a:sym typeface="Arial"/>
              </a:rPr>
              <a:t>Send an e-mail to </a:t>
            </a:r>
            <a:r>
              <a:rPr lang="en-US" sz="3200" b="0" i="0" u="sng" dirty="0">
                <a:solidFill>
                  <a:schemeClr val="dk1"/>
                </a:solidFill>
                <a:hlinkClick r:id="rId3">
                  <a:extLst>
                    <a:ext uri="{A12FA001-AC4F-418D-AE19-62706E023703}">
                      <ahyp:hlinkClr xmlns:ahyp="http://schemas.microsoft.com/office/drawing/2018/hyperlinkcolor" val="tx"/>
                    </a:ext>
                  </a:extLst>
                </a:hlinkClick>
              </a:rPr>
              <a:t>parents@stmps.uk</a:t>
            </a:r>
            <a:r>
              <a:rPr lang="en-US" sz="3200" b="0" i="0" u="none" dirty="0">
                <a:solidFill>
                  <a:schemeClr val="dk1"/>
                </a:solidFill>
                <a:latin typeface="Arial"/>
                <a:ea typeface="Arial"/>
                <a:cs typeface="Arial"/>
                <a:sym typeface="Arial"/>
              </a:rPr>
              <a:t> </a:t>
            </a:r>
            <a:endParaRPr dirty="0"/>
          </a:p>
          <a:p>
            <a:pPr marL="342900" lvl="0" indent="-342900" algn="l" rtl="0">
              <a:lnSpc>
                <a:spcPct val="100000"/>
              </a:lnSpc>
              <a:spcBef>
                <a:spcPts val="640"/>
              </a:spcBef>
              <a:spcAft>
                <a:spcPts val="0"/>
              </a:spcAft>
              <a:buClr>
                <a:srgbClr val="C00000"/>
              </a:buClr>
              <a:buSzPts val="3200"/>
              <a:buFont typeface="Arial"/>
              <a:buNone/>
            </a:pPr>
            <a:r>
              <a:rPr lang="en-US" sz="3200" b="0" i="0" u="none" dirty="0">
                <a:solidFill>
                  <a:srgbClr val="C00000"/>
                </a:solidFill>
                <a:latin typeface="Arial"/>
                <a:ea typeface="Arial"/>
                <a:cs typeface="Arial"/>
                <a:sym typeface="Arial"/>
              </a:rPr>
              <a:t>Home learning diaries are checked every </a:t>
            </a:r>
            <a:r>
              <a:rPr lang="en-US" sz="3200" b="0" i="0" u="none" dirty="0">
                <a:solidFill>
                  <a:srgbClr val="FF0000"/>
                </a:solidFill>
                <a:latin typeface="Arial"/>
                <a:ea typeface="Arial"/>
                <a:cs typeface="Arial"/>
                <a:sym typeface="Arial"/>
              </a:rPr>
              <a:t>week</a:t>
            </a:r>
            <a:r>
              <a:rPr lang="en-US" sz="3200" b="0" i="0" u="none" dirty="0">
                <a:solidFill>
                  <a:schemeClr val="accent2"/>
                </a:solidFill>
                <a:latin typeface="Arial"/>
                <a:ea typeface="Arial"/>
                <a:cs typeface="Arial"/>
                <a:sym typeface="Arial"/>
              </a:rPr>
              <a:t> </a:t>
            </a:r>
            <a:r>
              <a:rPr lang="en-US" sz="3200" b="0" i="0" u="none" dirty="0">
                <a:solidFill>
                  <a:srgbClr val="C00000"/>
                </a:solidFill>
                <a:latin typeface="Arial"/>
                <a:ea typeface="Arial"/>
                <a:cs typeface="Arial"/>
                <a:sym typeface="Arial"/>
              </a:rPr>
              <a:t>– please ensure you have signed your child’s diary weekly. </a:t>
            </a:r>
            <a:endParaRP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g3020339d48c_0_0"/>
          <p:cNvSpPr txBox="1"/>
          <p:nvPr/>
        </p:nvSpPr>
        <p:spPr>
          <a:xfrm>
            <a:off x="881612" y="254725"/>
            <a:ext cx="7128000" cy="7635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262626"/>
              </a:buClr>
              <a:buSzPts val="3600"/>
              <a:buFont typeface="Arial"/>
              <a:buNone/>
            </a:pPr>
            <a:r>
              <a:rPr lang="en-US" sz="3600" b="0" i="0" u="sng" strike="noStrike" cap="none">
                <a:solidFill>
                  <a:srgbClr val="262626"/>
                </a:solidFill>
                <a:latin typeface="Arial"/>
                <a:ea typeface="Arial"/>
                <a:cs typeface="Arial"/>
                <a:sym typeface="Arial"/>
              </a:rPr>
              <a:t>Homework</a:t>
            </a:r>
            <a:endParaRPr sz="1400" b="0" i="0" u="none" strike="noStrike" cap="none">
              <a:solidFill>
                <a:srgbClr val="000000"/>
              </a:solidFill>
              <a:latin typeface="Arial"/>
              <a:ea typeface="Arial"/>
              <a:cs typeface="Arial"/>
              <a:sym typeface="Arial"/>
            </a:endParaRPr>
          </a:p>
        </p:txBody>
      </p:sp>
      <p:sp>
        <p:nvSpPr>
          <p:cNvPr id="163" name="Google Shape;163;g3020339d48c_0_0"/>
          <p:cNvSpPr txBox="1">
            <a:spLocks noGrp="1"/>
          </p:cNvSpPr>
          <p:nvPr>
            <p:ph type="body" idx="1"/>
          </p:nvPr>
        </p:nvSpPr>
        <p:spPr>
          <a:xfrm>
            <a:off x="274650" y="1214850"/>
            <a:ext cx="8594700" cy="5230500"/>
          </a:xfrm>
          <a:prstGeom prst="rect">
            <a:avLst/>
          </a:prstGeom>
          <a:noFill/>
          <a:ln>
            <a:noFill/>
          </a:ln>
        </p:spPr>
        <p:txBody>
          <a:bodyPr spcFirstLastPara="1" wrap="square" lIns="91425" tIns="45700" rIns="91425" bIns="45700" anchor="t" anchorCtr="0">
            <a:noAutofit/>
          </a:bodyPr>
          <a:lstStyle/>
          <a:p>
            <a:pPr marL="457200" marR="0" lvl="0" indent="-457200" algn="l" rtl="0">
              <a:lnSpc>
                <a:spcPct val="90000"/>
              </a:lnSpc>
              <a:spcBef>
                <a:spcPts val="0"/>
              </a:spcBef>
              <a:spcAft>
                <a:spcPts val="0"/>
              </a:spcAft>
              <a:buClr>
                <a:schemeClr val="accent1"/>
              </a:buClr>
              <a:buSzPts val="2800"/>
              <a:buFont typeface="Noto Sans Symbols"/>
              <a:buChar char="▪"/>
            </a:pPr>
            <a:r>
              <a:rPr lang="en-US" sz="2800" dirty="0">
                <a:solidFill>
                  <a:srgbClr val="404040"/>
                </a:solidFill>
              </a:rPr>
              <a:t>T</a:t>
            </a:r>
            <a:r>
              <a:rPr lang="en-US" sz="2800" b="0" i="0" u="none" dirty="0">
                <a:solidFill>
                  <a:srgbClr val="404040"/>
                </a:solidFill>
                <a:latin typeface="Arial"/>
                <a:ea typeface="Arial"/>
                <a:cs typeface="Arial"/>
                <a:sym typeface="Arial"/>
              </a:rPr>
              <a:t>his will be set weekly on a </a:t>
            </a:r>
            <a:r>
              <a:rPr lang="en-US" sz="2800" b="1" dirty="0">
                <a:solidFill>
                  <a:schemeClr val="tx1"/>
                </a:solidFill>
              </a:rPr>
              <a:t>Tuesday</a:t>
            </a:r>
            <a:r>
              <a:rPr lang="en-US" sz="2800" b="1" i="0" u="none" dirty="0">
                <a:solidFill>
                  <a:srgbClr val="404040"/>
                </a:solidFill>
              </a:rPr>
              <a:t> </a:t>
            </a:r>
            <a:r>
              <a:rPr lang="en-US" sz="2800" b="0" i="0" u="none" dirty="0">
                <a:solidFill>
                  <a:srgbClr val="404040"/>
                </a:solidFill>
                <a:latin typeface="Arial"/>
                <a:ea typeface="Arial"/>
                <a:cs typeface="Arial"/>
                <a:sym typeface="Arial"/>
              </a:rPr>
              <a:t>and </a:t>
            </a:r>
            <a:r>
              <a:rPr lang="en-US" sz="2800" dirty="0">
                <a:solidFill>
                  <a:srgbClr val="404040"/>
                </a:solidFill>
              </a:rPr>
              <a:t>due </a:t>
            </a:r>
            <a:r>
              <a:rPr lang="en-US" sz="2800" b="0" i="0" u="none" dirty="0">
                <a:solidFill>
                  <a:srgbClr val="404040"/>
                </a:solidFill>
                <a:latin typeface="Arial"/>
                <a:ea typeface="Arial"/>
                <a:cs typeface="Arial"/>
                <a:sym typeface="Arial"/>
              </a:rPr>
              <a:t>by </a:t>
            </a:r>
            <a:r>
              <a:rPr lang="en-US" sz="2800" b="1" dirty="0"/>
              <a:t>Monday</a:t>
            </a:r>
            <a:r>
              <a:rPr lang="en-US" sz="2800" dirty="0">
                <a:solidFill>
                  <a:srgbClr val="404040"/>
                </a:solidFill>
              </a:rPr>
              <a:t>.</a:t>
            </a:r>
            <a:endParaRPr sz="2800" dirty="0">
              <a:solidFill>
                <a:srgbClr val="404040"/>
              </a:solidFill>
            </a:endParaRPr>
          </a:p>
          <a:p>
            <a:pPr marL="457200" marR="0" lvl="0" indent="-457200" algn="l" rtl="0">
              <a:lnSpc>
                <a:spcPct val="90000"/>
              </a:lnSpc>
              <a:spcBef>
                <a:spcPts val="0"/>
              </a:spcBef>
              <a:spcAft>
                <a:spcPts val="0"/>
              </a:spcAft>
              <a:buClr>
                <a:schemeClr val="accent1"/>
              </a:buClr>
              <a:buSzPts val="2800"/>
              <a:buFont typeface="Noto Sans Symbols"/>
              <a:buChar char="▪"/>
            </a:pPr>
            <a:endParaRPr sz="2800" dirty="0">
              <a:latin typeface="Arial"/>
              <a:ea typeface="Arial"/>
              <a:cs typeface="Arial"/>
              <a:sym typeface="Arial"/>
            </a:endParaRPr>
          </a:p>
          <a:p>
            <a:pPr marL="457200" marR="0" lvl="0" indent="-457200" algn="l" rtl="0">
              <a:lnSpc>
                <a:spcPct val="90000"/>
              </a:lnSpc>
              <a:spcBef>
                <a:spcPts val="1000"/>
              </a:spcBef>
              <a:spcAft>
                <a:spcPts val="0"/>
              </a:spcAft>
              <a:buClr>
                <a:schemeClr val="accent1"/>
              </a:buClr>
              <a:buSzPts val="2800"/>
              <a:buFont typeface="Noto Sans Symbols"/>
              <a:buChar char="▪"/>
            </a:pPr>
            <a:r>
              <a:rPr lang="en-US" sz="2800" b="1" dirty="0">
                <a:solidFill>
                  <a:srgbClr val="404040"/>
                </a:solidFill>
              </a:rPr>
              <a:t>English</a:t>
            </a:r>
            <a:r>
              <a:rPr lang="en-US" sz="2800" dirty="0">
                <a:solidFill>
                  <a:srgbClr val="404040"/>
                </a:solidFill>
              </a:rPr>
              <a:t> will be either</a:t>
            </a:r>
            <a:r>
              <a:rPr lang="en-US" sz="2800" b="0" i="0" u="none" dirty="0">
                <a:solidFill>
                  <a:srgbClr val="404040"/>
                </a:solidFill>
                <a:latin typeface="Arial"/>
                <a:ea typeface="Arial"/>
                <a:cs typeface="Arial"/>
                <a:sym typeface="Arial"/>
              </a:rPr>
              <a:t> </a:t>
            </a:r>
            <a:r>
              <a:rPr lang="en-US" sz="2800" dirty="0">
                <a:solidFill>
                  <a:srgbClr val="404040"/>
                </a:solidFill>
              </a:rPr>
              <a:t>comprehension </a:t>
            </a:r>
            <a:r>
              <a:rPr lang="en-US" sz="2800" b="0" i="0" dirty="0">
                <a:solidFill>
                  <a:srgbClr val="404040"/>
                </a:solidFill>
                <a:latin typeface="Arial"/>
                <a:ea typeface="Arial"/>
                <a:cs typeface="Arial"/>
                <a:sym typeface="Arial"/>
              </a:rPr>
              <a:t>or grammar – 20 minutes. </a:t>
            </a:r>
            <a:endParaRPr sz="2800" b="0" i="0" dirty="0">
              <a:solidFill>
                <a:srgbClr val="404040"/>
              </a:solidFill>
              <a:latin typeface="Arial"/>
              <a:ea typeface="Arial"/>
              <a:cs typeface="Arial"/>
              <a:sym typeface="Arial"/>
            </a:endParaRPr>
          </a:p>
          <a:p>
            <a:pPr marL="457200" marR="0" lvl="0" indent="-457200" algn="l" rtl="0">
              <a:lnSpc>
                <a:spcPct val="90000"/>
              </a:lnSpc>
              <a:spcBef>
                <a:spcPts val="1000"/>
              </a:spcBef>
              <a:spcAft>
                <a:spcPts val="0"/>
              </a:spcAft>
              <a:buClr>
                <a:schemeClr val="accent1"/>
              </a:buClr>
              <a:buSzPts val="2800"/>
              <a:buFont typeface="Noto Sans Symbols"/>
              <a:buChar char="▪"/>
            </a:pPr>
            <a:endParaRPr lang="en-US" sz="2800" b="1" dirty="0">
              <a:solidFill>
                <a:srgbClr val="404040"/>
              </a:solidFill>
            </a:endParaRPr>
          </a:p>
          <a:p>
            <a:pPr marL="457200" marR="0" lvl="0" indent="-457200" algn="l" rtl="0">
              <a:lnSpc>
                <a:spcPct val="90000"/>
              </a:lnSpc>
              <a:spcBef>
                <a:spcPts val="1000"/>
              </a:spcBef>
              <a:spcAft>
                <a:spcPts val="0"/>
              </a:spcAft>
              <a:buClr>
                <a:schemeClr val="accent1"/>
              </a:buClr>
              <a:buSzPts val="2800"/>
              <a:buFont typeface="Noto Sans Symbols"/>
              <a:buChar char="▪"/>
            </a:pPr>
            <a:r>
              <a:rPr lang="en-US" sz="2800" b="1" dirty="0" err="1">
                <a:solidFill>
                  <a:srgbClr val="404040"/>
                </a:solidFill>
              </a:rPr>
              <a:t>Maths</a:t>
            </a:r>
            <a:r>
              <a:rPr lang="en-US" sz="2800" b="1" dirty="0">
                <a:solidFill>
                  <a:srgbClr val="404040"/>
                </a:solidFill>
              </a:rPr>
              <a:t> </a:t>
            </a:r>
            <a:r>
              <a:rPr lang="en-US" sz="2800" dirty="0">
                <a:solidFill>
                  <a:srgbClr val="404040"/>
                </a:solidFill>
              </a:rPr>
              <a:t>will be a worksheet linked to current learning – 20 minutes.</a:t>
            </a:r>
          </a:p>
          <a:p>
            <a:pPr marL="457200" marR="0" lvl="0" indent="-457200" algn="l" rtl="0">
              <a:lnSpc>
                <a:spcPct val="90000"/>
              </a:lnSpc>
              <a:spcBef>
                <a:spcPts val="1000"/>
              </a:spcBef>
              <a:spcAft>
                <a:spcPts val="0"/>
              </a:spcAft>
              <a:buClr>
                <a:schemeClr val="accent1"/>
              </a:buClr>
              <a:buSzPts val="2800"/>
              <a:buFont typeface="Noto Sans Symbols"/>
              <a:buChar char="▪"/>
            </a:pPr>
            <a:r>
              <a:rPr lang="en-US" sz="2800" i="0" u="none" dirty="0">
                <a:solidFill>
                  <a:srgbClr val="404040"/>
                </a:solidFill>
                <a:sym typeface="Arial"/>
              </a:rPr>
              <a:t>TTRS – 10 minutes each week.</a:t>
            </a:r>
            <a:endParaRPr sz="2800" i="0" u="none" dirty="0">
              <a:solidFill>
                <a:srgbClr val="404040"/>
              </a:solidFill>
              <a:sym typeface="Arial"/>
            </a:endParaRPr>
          </a:p>
          <a:p>
            <a:pPr marL="457200" marR="0" lvl="0" indent="-457200" algn="l" rtl="0">
              <a:lnSpc>
                <a:spcPct val="90000"/>
              </a:lnSpc>
              <a:spcBef>
                <a:spcPts val="1000"/>
              </a:spcBef>
              <a:spcAft>
                <a:spcPts val="0"/>
              </a:spcAft>
              <a:buClr>
                <a:schemeClr val="accent1"/>
              </a:buClr>
              <a:buSzPts val="2800"/>
              <a:buFont typeface="Noto Sans Symbols"/>
              <a:buChar char="▪"/>
            </a:pPr>
            <a:endParaRPr lang="en-US" sz="2800" b="0" i="0" u="none" dirty="0">
              <a:solidFill>
                <a:srgbClr val="404040"/>
              </a:solidFill>
              <a:latin typeface="Arial"/>
              <a:ea typeface="Arial"/>
              <a:cs typeface="Arial"/>
              <a:sym typeface="Arial"/>
            </a:endParaRPr>
          </a:p>
          <a:p>
            <a:pPr marL="457200" marR="0" lvl="0" indent="-457200" algn="l" rtl="0">
              <a:lnSpc>
                <a:spcPct val="90000"/>
              </a:lnSpc>
              <a:spcBef>
                <a:spcPts val="1000"/>
              </a:spcBef>
              <a:spcAft>
                <a:spcPts val="0"/>
              </a:spcAft>
              <a:buClr>
                <a:schemeClr val="accent1"/>
              </a:buClr>
              <a:buSzPts val="2800"/>
              <a:buFont typeface="Noto Sans Symbols"/>
              <a:buChar char="▪"/>
            </a:pPr>
            <a:r>
              <a:rPr lang="en-US" sz="2800" b="0" i="0" u="none" dirty="0">
                <a:solidFill>
                  <a:srgbClr val="404040"/>
                </a:solidFill>
                <a:latin typeface="Arial"/>
                <a:ea typeface="Arial"/>
                <a:cs typeface="Arial"/>
                <a:sym typeface="Arial"/>
              </a:rPr>
              <a:t>Homework books will be sent home each week where the work should be recorded. </a:t>
            </a:r>
            <a:endParaRPr sz="2800" dirty="0">
              <a:solidFill>
                <a:srgbClr val="404040"/>
              </a:solidFill>
            </a:endParaRPr>
          </a:p>
          <a:p>
            <a:pPr marL="0" marR="0" lvl="0" indent="0" algn="l" rtl="0">
              <a:lnSpc>
                <a:spcPct val="90000"/>
              </a:lnSpc>
              <a:spcBef>
                <a:spcPts val="1000"/>
              </a:spcBef>
              <a:spcAft>
                <a:spcPts val="0"/>
              </a:spcAft>
              <a:buNone/>
            </a:pPr>
            <a:r>
              <a:rPr lang="en-US" sz="2800" dirty="0">
                <a:solidFill>
                  <a:srgbClr val="404040"/>
                </a:solidFill>
              </a:rPr>
              <a:t>    </a:t>
            </a:r>
            <a:endParaRPr sz="2800" b="0" i="0" u="none" dirty="0">
              <a:solidFill>
                <a:srgbClr val="40404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1"/>
          <p:cNvSpPr txBox="1">
            <a:spLocks noGrp="1"/>
          </p:cNvSpPr>
          <p:nvPr>
            <p:ph type="body" idx="1"/>
          </p:nvPr>
        </p:nvSpPr>
        <p:spPr>
          <a:xfrm>
            <a:off x="274650" y="1038484"/>
            <a:ext cx="8594700" cy="1704600"/>
          </a:xfrm>
          <a:prstGeom prst="rect">
            <a:avLst/>
          </a:prstGeom>
          <a:noFill/>
          <a:ln>
            <a:noFill/>
          </a:ln>
        </p:spPr>
        <p:txBody>
          <a:bodyPr spcFirstLastPara="1" wrap="square" lIns="91425" tIns="45700" rIns="91425" bIns="45700" anchor="t" anchorCtr="0">
            <a:noAutofit/>
          </a:bodyPr>
          <a:lstStyle/>
          <a:p>
            <a:pPr marL="342900" lvl="0" indent="-374650" algn="l" rtl="0">
              <a:lnSpc>
                <a:spcPct val="90000"/>
              </a:lnSpc>
              <a:spcBef>
                <a:spcPts val="0"/>
              </a:spcBef>
              <a:spcAft>
                <a:spcPts val="0"/>
              </a:spcAft>
              <a:buClr>
                <a:srgbClr val="224B50"/>
              </a:buClr>
              <a:buSzPts val="2500"/>
              <a:buFont typeface="Arial"/>
              <a:buChar char="•"/>
            </a:pPr>
            <a:r>
              <a:rPr lang="en-US" sz="2500" b="1" i="0" u="none" dirty="0">
                <a:solidFill>
                  <a:srgbClr val="224B50"/>
                </a:solidFill>
                <a:latin typeface="Arial"/>
                <a:ea typeface="Arial"/>
                <a:cs typeface="Arial"/>
                <a:sym typeface="Arial"/>
              </a:rPr>
              <a:t>Reading</a:t>
            </a:r>
            <a:r>
              <a:rPr lang="en-US" sz="2500" b="1" i="0" u="none" dirty="0">
                <a:solidFill>
                  <a:schemeClr val="dk1"/>
                </a:solidFill>
                <a:latin typeface="Arial"/>
                <a:ea typeface="Arial"/>
                <a:cs typeface="Arial"/>
                <a:sym typeface="Arial"/>
              </a:rPr>
              <a:t> </a:t>
            </a:r>
            <a:r>
              <a:rPr lang="en-US" sz="2500" b="0" i="0" u="none" dirty="0">
                <a:solidFill>
                  <a:schemeClr val="dk1"/>
                </a:solidFill>
                <a:latin typeface="Arial"/>
                <a:ea typeface="Arial"/>
                <a:cs typeface="Arial"/>
                <a:sym typeface="Arial"/>
              </a:rPr>
              <a:t>– children need to be reading a wide variety of genres in year 5 - at least three evenings per week but every evening would be amazing </a:t>
            </a:r>
            <a:r>
              <a:rPr lang="en-US" sz="2500" b="0" i="0" u="none" dirty="0">
                <a:solidFill>
                  <a:srgbClr val="7030A0"/>
                </a:solidFill>
                <a:latin typeface="Arial"/>
                <a:ea typeface="Arial"/>
                <a:cs typeface="Arial"/>
                <a:sym typeface="Arial"/>
              </a:rPr>
              <a:t>(reading MUST be recorded in their diaries). </a:t>
            </a:r>
            <a:endParaRPr sz="3700" dirty="0"/>
          </a:p>
          <a:p>
            <a:pPr marL="342900" lvl="0" indent="-342900" algn="l" rtl="0">
              <a:lnSpc>
                <a:spcPct val="90000"/>
              </a:lnSpc>
              <a:spcBef>
                <a:spcPts val="400"/>
              </a:spcBef>
              <a:spcAft>
                <a:spcPts val="0"/>
              </a:spcAft>
              <a:buClr>
                <a:schemeClr val="dk1"/>
              </a:buClr>
              <a:buSzPts val="2000"/>
              <a:buFont typeface="Arial"/>
              <a:buNone/>
            </a:pPr>
            <a:endParaRPr sz="2500" b="0" i="0" u="none" dirty="0">
              <a:solidFill>
                <a:srgbClr val="7030A0"/>
              </a:solidFill>
              <a:latin typeface="Arial"/>
              <a:ea typeface="Arial"/>
              <a:cs typeface="Arial"/>
              <a:sym typeface="Arial"/>
            </a:endParaRPr>
          </a:p>
          <a:p>
            <a:pPr marL="342900" lvl="0" indent="-374650" algn="l" rtl="0">
              <a:lnSpc>
                <a:spcPct val="90000"/>
              </a:lnSpc>
              <a:spcBef>
                <a:spcPts val="400"/>
              </a:spcBef>
              <a:spcAft>
                <a:spcPts val="0"/>
              </a:spcAft>
              <a:buClr>
                <a:srgbClr val="0070C0"/>
              </a:buClr>
              <a:buSzPts val="2500"/>
              <a:buFont typeface="Arial"/>
              <a:buChar char="•"/>
            </a:pPr>
            <a:r>
              <a:rPr lang="en-US" sz="2500" b="1" i="0" u="none" dirty="0">
                <a:solidFill>
                  <a:srgbClr val="0070C0"/>
                </a:solidFill>
                <a:latin typeface="Arial"/>
                <a:ea typeface="Arial"/>
                <a:cs typeface="Arial"/>
                <a:sym typeface="Arial"/>
              </a:rPr>
              <a:t>Spelling</a:t>
            </a:r>
            <a:r>
              <a:rPr lang="en-US" sz="2500" b="0" i="0" u="none" dirty="0">
                <a:solidFill>
                  <a:schemeClr val="dk1"/>
                </a:solidFill>
                <a:latin typeface="Arial"/>
                <a:ea typeface="Arial"/>
                <a:cs typeface="Arial"/>
                <a:sym typeface="Arial"/>
              </a:rPr>
              <a:t> – our initial focus will be on reinforcing and learning high frequency words, common homophones and Year 4 and 5 spelling rules. Spelling</a:t>
            </a:r>
            <a:r>
              <a:rPr lang="en-US" sz="2500" dirty="0"/>
              <a:t> lists will be set weekly.</a:t>
            </a:r>
          </a:p>
          <a:p>
            <a:pPr marL="0" lvl="0" indent="0" algn="l" rtl="0">
              <a:lnSpc>
                <a:spcPct val="90000"/>
              </a:lnSpc>
              <a:spcBef>
                <a:spcPts val="400"/>
              </a:spcBef>
              <a:spcAft>
                <a:spcPts val="0"/>
              </a:spcAft>
              <a:buClr>
                <a:srgbClr val="0070C0"/>
              </a:buClr>
              <a:buSzPts val="2500"/>
              <a:buNone/>
            </a:pPr>
            <a:r>
              <a:rPr lang="en-US" sz="2500" b="1" i="0" u="none" dirty="0">
                <a:solidFill>
                  <a:schemeClr val="dk1"/>
                </a:solidFill>
                <a:latin typeface="Arial"/>
                <a:ea typeface="Arial"/>
                <a:cs typeface="Arial"/>
                <a:sym typeface="Arial"/>
              </a:rPr>
              <a:t>    Spellings set and tested each week on a Monday</a:t>
            </a:r>
            <a:r>
              <a:rPr lang="en-US" sz="2500" b="0" i="0" u="none" dirty="0">
                <a:solidFill>
                  <a:schemeClr val="dk1"/>
                </a:solidFill>
                <a:latin typeface="Arial"/>
                <a:ea typeface="Arial"/>
                <a:cs typeface="Arial"/>
                <a:sym typeface="Arial"/>
              </a:rPr>
              <a:t>.</a:t>
            </a:r>
          </a:p>
          <a:p>
            <a:pPr marL="0" lvl="0" indent="0" algn="l" rtl="0">
              <a:lnSpc>
                <a:spcPct val="90000"/>
              </a:lnSpc>
              <a:spcBef>
                <a:spcPts val="400"/>
              </a:spcBef>
              <a:spcAft>
                <a:spcPts val="0"/>
              </a:spcAft>
              <a:buClr>
                <a:srgbClr val="0070C0"/>
              </a:buClr>
              <a:buSzPts val="2500"/>
              <a:buNone/>
            </a:pPr>
            <a:endParaRPr lang="en-US" sz="2500" dirty="0"/>
          </a:p>
          <a:p>
            <a:pPr marL="342900">
              <a:lnSpc>
                <a:spcPct val="90000"/>
              </a:lnSpc>
              <a:spcBef>
                <a:spcPts val="400"/>
              </a:spcBef>
              <a:buClr>
                <a:srgbClr val="0070C0"/>
              </a:buClr>
              <a:buSzPts val="2500"/>
            </a:pPr>
            <a:r>
              <a:rPr lang="en-US" sz="2500" dirty="0"/>
              <a:t>Spelling books – these will be sent home weekly</a:t>
            </a:r>
            <a:endParaRPr sz="3700" dirty="0"/>
          </a:p>
          <a:p>
            <a:pPr marL="342900" lvl="0" indent="-215900" algn="l" rtl="0">
              <a:lnSpc>
                <a:spcPct val="90000"/>
              </a:lnSpc>
              <a:spcBef>
                <a:spcPts val="400"/>
              </a:spcBef>
              <a:spcAft>
                <a:spcPts val="0"/>
              </a:spcAft>
              <a:buClr>
                <a:schemeClr val="dk1"/>
              </a:buClr>
              <a:buSzPts val="2000"/>
              <a:buFont typeface="Arial"/>
              <a:buNone/>
            </a:pPr>
            <a:endParaRPr sz="2000" b="0" i="0" u="none" dirty="0">
              <a:solidFill>
                <a:schemeClr val="dk1"/>
              </a:solidFill>
              <a:latin typeface="Arial"/>
              <a:ea typeface="Arial"/>
              <a:cs typeface="Arial"/>
              <a:sym typeface="Arial"/>
            </a:endParaRPr>
          </a:p>
          <a:p>
            <a:pPr marL="457200" lvl="0" indent="0" algn="l" rtl="0">
              <a:lnSpc>
                <a:spcPct val="90000"/>
              </a:lnSpc>
              <a:spcBef>
                <a:spcPts val="400"/>
              </a:spcBef>
              <a:spcAft>
                <a:spcPts val="0"/>
              </a:spcAft>
              <a:buNone/>
            </a:pPr>
            <a:endParaRPr dirty="0"/>
          </a:p>
          <a:p>
            <a:pPr marL="342900" lvl="0" indent="-342900" algn="l" rtl="0">
              <a:lnSpc>
                <a:spcPct val="90000"/>
              </a:lnSpc>
              <a:spcBef>
                <a:spcPts val="400"/>
              </a:spcBef>
              <a:spcAft>
                <a:spcPts val="0"/>
              </a:spcAft>
              <a:buClr>
                <a:schemeClr val="dk1"/>
              </a:buClr>
              <a:buSzPts val="2000"/>
              <a:buFont typeface="Arial"/>
              <a:buNone/>
            </a:pPr>
            <a:endParaRPr sz="2000" b="0" i="0" u="none" dirty="0">
              <a:solidFill>
                <a:srgbClr val="FF0000"/>
              </a:solidFill>
              <a:latin typeface="Arial"/>
              <a:ea typeface="Arial"/>
              <a:cs typeface="Arial"/>
              <a:sym typeface="Arial"/>
            </a:endParaRPr>
          </a:p>
          <a:p>
            <a:pPr marL="342900" lvl="0" indent="-342900" algn="l" rtl="0">
              <a:lnSpc>
                <a:spcPct val="90000"/>
              </a:lnSpc>
              <a:spcBef>
                <a:spcPts val="480"/>
              </a:spcBef>
              <a:spcAft>
                <a:spcPts val="0"/>
              </a:spcAft>
              <a:buClr>
                <a:schemeClr val="dk1"/>
              </a:buClr>
              <a:buSzPts val="2400"/>
              <a:buFont typeface="Arial"/>
              <a:buNone/>
            </a:pPr>
            <a:endParaRPr sz="2400" b="0" i="0" u="none" dirty="0">
              <a:solidFill>
                <a:schemeClr val="dk1"/>
              </a:solidFill>
              <a:latin typeface="Arial"/>
              <a:ea typeface="Arial"/>
              <a:cs typeface="Arial"/>
              <a:sym typeface="Arial"/>
            </a:endParaRPr>
          </a:p>
          <a:p>
            <a:pPr marL="342900" lvl="0" indent="-342900" algn="l" rtl="0">
              <a:lnSpc>
                <a:spcPct val="90000"/>
              </a:lnSpc>
              <a:spcBef>
                <a:spcPts val="480"/>
              </a:spcBef>
              <a:spcAft>
                <a:spcPts val="0"/>
              </a:spcAft>
              <a:buClr>
                <a:schemeClr val="dk1"/>
              </a:buClr>
              <a:buSzPts val="2400"/>
              <a:buFont typeface="Arial"/>
              <a:buNone/>
            </a:pPr>
            <a:endParaRPr sz="2400" b="0" i="0" u="none" dirty="0">
              <a:solidFill>
                <a:schemeClr val="dk1"/>
              </a:solidFill>
              <a:latin typeface="Arial"/>
              <a:ea typeface="Arial"/>
              <a:cs typeface="Arial"/>
              <a:sym typeface="Arial"/>
            </a:endParaRPr>
          </a:p>
          <a:p>
            <a:pPr marL="342900" lvl="0" indent="-342900" algn="l" rtl="0">
              <a:lnSpc>
                <a:spcPct val="90000"/>
              </a:lnSpc>
              <a:spcBef>
                <a:spcPts val="560"/>
              </a:spcBef>
              <a:spcAft>
                <a:spcPts val="0"/>
              </a:spcAft>
              <a:buClr>
                <a:schemeClr val="dk1"/>
              </a:buClr>
              <a:buSzPts val="2800"/>
              <a:buFont typeface="Arial"/>
              <a:buNone/>
            </a:pPr>
            <a:endParaRPr sz="2800" b="0" i="0" u="none" dirty="0">
              <a:solidFill>
                <a:schemeClr val="dk1"/>
              </a:solidFill>
              <a:latin typeface="Arial"/>
              <a:ea typeface="Arial"/>
              <a:cs typeface="Arial"/>
              <a:sym typeface="Arial"/>
            </a:endParaRPr>
          </a:p>
          <a:p>
            <a:pPr marL="342900" lvl="0" indent="-165100" algn="l" rtl="0">
              <a:lnSpc>
                <a:spcPct val="100000"/>
              </a:lnSpc>
              <a:spcBef>
                <a:spcPts val="560"/>
              </a:spcBef>
              <a:spcAft>
                <a:spcPts val="0"/>
              </a:spcAft>
              <a:buClr>
                <a:schemeClr val="dk1"/>
              </a:buClr>
              <a:buSzPts val="2800"/>
              <a:buFont typeface="Arial"/>
              <a:buNone/>
            </a:pPr>
            <a:endParaRPr sz="2800" b="0" i="0" u="none" dirty="0">
              <a:solidFill>
                <a:schemeClr val="dk1"/>
              </a:solidFill>
              <a:latin typeface="Arial"/>
              <a:ea typeface="Arial"/>
              <a:cs typeface="Arial"/>
              <a:sym typeface="Arial"/>
            </a:endParaRPr>
          </a:p>
        </p:txBody>
      </p:sp>
      <p:sp>
        <p:nvSpPr>
          <p:cNvPr id="171" name="Google Shape;171;p11"/>
          <p:cNvSpPr txBox="1"/>
          <p:nvPr/>
        </p:nvSpPr>
        <p:spPr>
          <a:xfrm>
            <a:off x="2623437" y="137225"/>
            <a:ext cx="7128000" cy="7635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262626"/>
              </a:buClr>
              <a:buSzPts val="3600"/>
              <a:buFont typeface="Arial"/>
              <a:buNone/>
            </a:pPr>
            <a:r>
              <a:rPr lang="en-US" sz="3600" b="0" i="0" u="sng" strike="noStrike" cap="none">
                <a:solidFill>
                  <a:srgbClr val="262626"/>
                </a:solidFill>
                <a:latin typeface="Arial"/>
                <a:ea typeface="Arial"/>
                <a:cs typeface="Arial"/>
                <a:sym typeface="Arial"/>
              </a:rPr>
              <a:t>Homework</a:t>
            </a:r>
            <a:endParaRPr sz="14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9">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12"/>
          <p:cNvSpPr txBox="1">
            <a:spLocks noGrp="1"/>
          </p:cNvSpPr>
          <p:nvPr>
            <p:ph type="title"/>
          </p:nvPr>
        </p:nvSpPr>
        <p:spPr>
          <a:xfrm>
            <a:off x="323850" y="0"/>
            <a:ext cx="8385300" cy="7635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400"/>
              <a:buFont typeface="Arial"/>
              <a:buNone/>
            </a:pPr>
            <a:r>
              <a:rPr lang="en-US">
                <a:solidFill>
                  <a:srgbClr val="FF9900"/>
                </a:solidFill>
              </a:rPr>
              <a:t>Geography Book</a:t>
            </a:r>
            <a:endParaRPr>
              <a:solidFill>
                <a:srgbClr val="FF9900"/>
              </a:solidFill>
            </a:endParaRPr>
          </a:p>
        </p:txBody>
      </p:sp>
      <p:sp>
        <p:nvSpPr>
          <p:cNvPr id="178" name="Google Shape;178;p12"/>
          <p:cNvSpPr txBox="1">
            <a:spLocks noGrp="1"/>
          </p:cNvSpPr>
          <p:nvPr>
            <p:ph type="body" idx="1"/>
          </p:nvPr>
        </p:nvSpPr>
        <p:spPr>
          <a:xfrm>
            <a:off x="114462" y="763512"/>
            <a:ext cx="8594700" cy="5976900"/>
          </a:xfrm>
          <a:prstGeom prst="rect">
            <a:avLst/>
          </a:prstGeom>
          <a:noFill/>
          <a:ln>
            <a:noFill/>
          </a:ln>
        </p:spPr>
        <p:txBody>
          <a:bodyPr spcFirstLastPara="1" wrap="square" lIns="91425" tIns="45700" rIns="91425" bIns="45700" anchor="t" anchorCtr="0">
            <a:noAutofit/>
          </a:bodyPr>
          <a:lstStyle/>
          <a:p>
            <a:pPr marL="342900" lvl="0" indent="-342900" algn="l" rtl="0">
              <a:lnSpc>
                <a:spcPct val="90000"/>
              </a:lnSpc>
              <a:spcBef>
                <a:spcPts val="400"/>
              </a:spcBef>
              <a:spcAft>
                <a:spcPts val="0"/>
              </a:spcAft>
              <a:buClr>
                <a:schemeClr val="dk1"/>
              </a:buClr>
              <a:buSzPts val="2000"/>
              <a:buFont typeface="Arial"/>
              <a:buNone/>
            </a:pPr>
            <a:r>
              <a:rPr lang="en-US" sz="2600">
                <a:solidFill>
                  <a:schemeClr val="dk2"/>
                </a:solidFill>
              </a:rPr>
              <a:t>On a Monday, one child from each class will have the opportunity to take home the Geography book. </a:t>
            </a:r>
            <a:endParaRPr sz="2600">
              <a:solidFill>
                <a:schemeClr val="dk2"/>
              </a:solidFill>
            </a:endParaRPr>
          </a:p>
          <a:p>
            <a:pPr marL="0" lvl="0" indent="0" algn="l" rtl="0">
              <a:lnSpc>
                <a:spcPct val="115000"/>
              </a:lnSpc>
              <a:spcBef>
                <a:spcPts val="1200"/>
              </a:spcBef>
              <a:spcAft>
                <a:spcPts val="0"/>
              </a:spcAft>
              <a:buClr>
                <a:schemeClr val="dk1"/>
              </a:buClr>
              <a:buSzPts val="1100"/>
              <a:buFont typeface="Arial"/>
              <a:buNone/>
            </a:pPr>
            <a:r>
              <a:rPr lang="en-US" sz="1800">
                <a:latin typeface="Comic Sans MS"/>
                <a:ea typeface="Comic Sans MS"/>
                <a:cs typeface="Comic Sans MS"/>
                <a:sym typeface="Comic Sans MS"/>
              </a:rPr>
              <a:t>In Year 5, we use this book to find out about:</a:t>
            </a:r>
            <a:endParaRPr sz="1800">
              <a:latin typeface="Comic Sans MS"/>
              <a:ea typeface="Comic Sans MS"/>
              <a:cs typeface="Comic Sans MS"/>
              <a:sym typeface="Comic Sans MS"/>
            </a:endParaRPr>
          </a:p>
          <a:p>
            <a:pPr marL="0" lvl="0" indent="0" algn="l" rtl="0">
              <a:lnSpc>
                <a:spcPct val="115000"/>
              </a:lnSpc>
              <a:spcBef>
                <a:spcPts val="1200"/>
              </a:spcBef>
              <a:spcAft>
                <a:spcPts val="0"/>
              </a:spcAft>
              <a:buClr>
                <a:schemeClr val="dk1"/>
              </a:buClr>
              <a:buSzPts val="1100"/>
              <a:buFont typeface="Arial"/>
              <a:buNone/>
            </a:pPr>
            <a:r>
              <a:rPr lang="en-US" sz="1800"/>
              <a:t> </a:t>
            </a:r>
            <a:r>
              <a:rPr lang="en-US" sz="1800" b="1" i="1" u="sng">
                <a:latin typeface="Comic Sans MS"/>
                <a:ea typeface="Comic Sans MS"/>
                <a:cs typeface="Comic Sans MS"/>
                <a:sym typeface="Comic Sans MS"/>
              </a:rPr>
              <a:t>North and South America</a:t>
            </a:r>
            <a:endParaRPr sz="1800" b="1" i="1" u="sng">
              <a:latin typeface="Comic Sans MS"/>
              <a:ea typeface="Comic Sans MS"/>
              <a:cs typeface="Comic Sans MS"/>
              <a:sym typeface="Comic Sans MS"/>
            </a:endParaRPr>
          </a:p>
          <a:p>
            <a:pPr marL="457200" lvl="0" indent="-342900" algn="l" rtl="0">
              <a:lnSpc>
                <a:spcPct val="115000"/>
              </a:lnSpc>
              <a:spcBef>
                <a:spcPts val="1200"/>
              </a:spcBef>
              <a:spcAft>
                <a:spcPts val="0"/>
              </a:spcAft>
              <a:buSzPts val="1800"/>
              <a:buFont typeface="Comic Sans MS"/>
              <a:buAutoNum type="arabicParenR"/>
            </a:pPr>
            <a:r>
              <a:rPr lang="en-US" sz="1800">
                <a:latin typeface="Comic Sans MS"/>
                <a:ea typeface="Comic Sans MS"/>
                <a:cs typeface="Comic Sans MS"/>
                <a:sym typeface="Comic Sans MS"/>
              </a:rPr>
              <a:t>Choose a country from North/South America - there is a map in the back of the book.</a:t>
            </a:r>
            <a:endParaRPr sz="1800">
              <a:latin typeface="Comic Sans MS"/>
              <a:ea typeface="Comic Sans MS"/>
              <a:cs typeface="Comic Sans MS"/>
              <a:sym typeface="Comic Sans MS"/>
            </a:endParaRPr>
          </a:p>
          <a:p>
            <a:pPr marL="457200" lvl="0" indent="0" algn="l" rtl="0">
              <a:lnSpc>
                <a:spcPct val="115000"/>
              </a:lnSpc>
              <a:spcBef>
                <a:spcPts val="1200"/>
              </a:spcBef>
              <a:spcAft>
                <a:spcPts val="0"/>
              </a:spcAft>
              <a:buSzPts val="1800"/>
              <a:buNone/>
            </a:pPr>
            <a:r>
              <a:rPr lang="en-US" sz="1800">
                <a:latin typeface="Comic Sans MS"/>
                <a:ea typeface="Comic Sans MS"/>
                <a:cs typeface="Comic Sans MS"/>
                <a:sym typeface="Comic Sans MS"/>
              </a:rPr>
              <a:t>Once children take the book home, they will have a week to put together their learning (Monday to Monday). </a:t>
            </a:r>
            <a:endParaRPr sz="1800">
              <a:latin typeface="Comic Sans MS"/>
              <a:ea typeface="Comic Sans MS"/>
              <a:cs typeface="Comic Sans MS"/>
              <a:sym typeface="Comic Sans MS"/>
            </a:endParaRPr>
          </a:p>
          <a:p>
            <a:pPr marL="457200" lvl="0" indent="-342900" algn="l" rtl="0">
              <a:lnSpc>
                <a:spcPct val="115000"/>
              </a:lnSpc>
              <a:spcBef>
                <a:spcPts val="1200"/>
              </a:spcBef>
              <a:spcAft>
                <a:spcPts val="0"/>
              </a:spcAft>
              <a:buSzPts val="1800"/>
              <a:buAutoNum type="arabicParenR"/>
            </a:pPr>
            <a:r>
              <a:rPr lang="en-US" sz="1800">
                <a:latin typeface="Comic Sans MS"/>
                <a:ea typeface="Comic Sans MS"/>
                <a:cs typeface="Comic Sans MS"/>
                <a:sym typeface="Comic Sans MS"/>
              </a:rPr>
              <a:t>The focus is on including their main physical characteristics (e.g. mountains, rivers, climate, animals) and human characteristics (e.g. parks, population, religion).</a:t>
            </a:r>
            <a:endParaRPr sz="1800">
              <a:latin typeface="Comic Sans MS"/>
              <a:ea typeface="Comic Sans MS"/>
              <a:cs typeface="Comic Sans MS"/>
              <a:sym typeface="Comic Sans MS"/>
            </a:endParaRPr>
          </a:p>
          <a:p>
            <a:pPr marL="457200" lvl="0" indent="0" algn="l" rtl="0">
              <a:lnSpc>
                <a:spcPct val="115000"/>
              </a:lnSpc>
              <a:spcBef>
                <a:spcPts val="1200"/>
              </a:spcBef>
              <a:spcAft>
                <a:spcPts val="0"/>
              </a:spcAft>
              <a:buSzPts val="1800"/>
              <a:buNone/>
            </a:pPr>
            <a:endParaRPr sz="1800">
              <a:latin typeface="Comic Sans MS"/>
              <a:ea typeface="Comic Sans MS"/>
              <a:cs typeface="Comic Sans MS"/>
              <a:sym typeface="Comic Sans MS"/>
            </a:endParaRPr>
          </a:p>
          <a:p>
            <a:pPr marL="457200" lvl="0" indent="-317500" algn="l" rtl="0">
              <a:lnSpc>
                <a:spcPct val="115000"/>
              </a:lnSpc>
              <a:spcBef>
                <a:spcPts val="1200"/>
              </a:spcBef>
              <a:spcAft>
                <a:spcPts val="0"/>
              </a:spcAft>
              <a:buSzPts val="1400"/>
              <a:buFont typeface="Comic Sans MS"/>
              <a:buAutoNum type="arabicParenR"/>
            </a:pPr>
            <a:r>
              <a:rPr lang="en-US" sz="1800">
                <a:latin typeface="Comic Sans MS"/>
                <a:ea typeface="Comic Sans MS"/>
                <a:cs typeface="Comic Sans MS"/>
                <a:sym typeface="Comic Sans MS"/>
              </a:rPr>
              <a:t>Once they have brought the book back, they can then present their learning to the class.</a:t>
            </a:r>
            <a:r>
              <a:rPr lang="en-US" sz="1400">
                <a:latin typeface="Comic Sans MS"/>
                <a:ea typeface="Comic Sans MS"/>
                <a:cs typeface="Comic Sans MS"/>
                <a:sym typeface="Comic Sans MS"/>
              </a:rPr>
              <a:t> </a:t>
            </a:r>
            <a:endParaRPr sz="1400">
              <a:latin typeface="Comic Sans MS"/>
              <a:ea typeface="Comic Sans MS"/>
              <a:cs typeface="Comic Sans MS"/>
              <a:sym typeface="Comic Sans MS"/>
            </a:endParaRPr>
          </a:p>
          <a:p>
            <a:pPr marL="0" lvl="0" indent="0" algn="ctr" rtl="0">
              <a:lnSpc>
                <a:spcPct val="115000"/>
              </a:lnSpc>
              <a:spcBef>
                <a:spcPts val="1200"/>
              </a:spcBef>
              <a:spcAft>
                <a:spcPts val="0"/>
              </a:spcAft>
              <a:buSzPts val="1800"/>
              <a:buNone/>
            </a:pPr>
            <a:r>
              <a:rPr lang="en-US" sz="1400">
                <a:solidFill>
                  <a:srgbClr val="C00000"/>
                </a:solidFill>
                <a:latin typeface="Comic Sans MS"/>
                <a:ea typeface="Comic Sans MS"/>
                <a:cs typeface="Comic Sans MS"/>
                <a:sym typeface="Comic Sans MS"/>
              </a:rPr>
              <a:t>This information can be found in the inside cover of the book - you don’t need to remember it all!</a:t>
            </a:r>
            <a:endParaRPr sz="1400">
              <a:solidFill>
                <a:srgbClr val="C00000"/>
              </a:solidFill>
              <a:latin typeface="Comic Sans MS"/>
              <a:ea typeface="Comic Sans MS"/>
              <a:cs typeface="Comic Sans MS"/>
              <a:sym typeface="Comic Sans MS"/>
            </a:endParaRPr>
          </a:p>
          <a:p>
            <a:pPr marL="0" lvl="0" indent="0" algn="l" rtl="0">
              <a:lnSpc>
                <a:spcPct val="115000"/>
              </a:lnSpc>
              <a:spcBef>
                <a:spcPts val="1200"/>
              </a:spcBef>
              <a:spcAft>
                <a:spcPts val="0"/>
              </a:spcAft>
              <a:buClr>
                <a:schemeClr val="dk1"/>
              </a:buClr>
              <a:buSzPts val="1100"/>
              <a:buFont typeface="Arial"/>
              <a:buNone/>
            </a:pPr>
            <a:endParaRPr sz="1400">
              <a:latin typeface="Comic Sans MS"/>
              <a:ea typeface="Comic Sans MS"/>
              <a:cs typeface="Comic Sans MS"/>
              <a:sym typeface="Comic Sans MS"/>
            </a:endParaRPr>
          </a:p>
          <a:p>
            <a:pPr marL="342900" lvl="0" indent="-342900" algn="l" rtl="0">
              <a:lnSpc>
                <a:spcPct val="90000"/>
              </a:lnSpc>
              <a:spcBef>
                <a:spcPts val="1200"/>
              </a:spcBef>
              <a:spcAft>
                <a:spcPts val="0"/>
              </a:spcAft>
              <a:buClr>
                <a:schemeClr val="dk1"/>
              </a:buClr>
              <a:buSzPts val="2000"/>
              <a:buFont typeface="Arial"/>
              <a:buNone/>
            </a:pPr>
            <a:endParaRPr sz="2600">
              <a:solidFill>
                <a:schemeClr val="dk2"/>
              </a:solidFill>
            </a:endParaRPr>
          </a:p>
          <a:p>
            <a:pPr marL="342900" lvl="0" indent="-165100" algn="l" rtl="0">
              <a:lnSpc>
                <a:spcPct val="100000"/>
              </a:lnSpc>
              <a:spcBef>
                <a:spcPts val="560"/>
              </a:spcBef>
              <a:spcAft>
                <a:spcPts val="0"/>
              </a:spcAft>
              <a:buClr>
                <a:schemeClr val="dk1"/>
              </a:buClr>
              <a:buSzPts val="2800"/>
              <a:buFont typeface="Arial"/>
              <a:buNone/>
            </a:pPr>
            <a:endParaRPr sz="3400" i="0" u="none">
              <a:solidFill>
                <a:schemeClr val="dk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78">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78">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78">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78">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8">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0"/>
                                          </p:stCondLst>
                                        </p:cTn>
                                        <p:tgtEl>
                                          <p:spTgt spid="178">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400"/>
              <a:buFont typeface="Arial"/>
              <a:buNone/>
            </a:pPr>
            <a:r>
              <a:rPr lang="en-US" sz="4400" b="0" i="0" u="none">
                <a:solidFill>
                  <a:srgbClr val="C00000"/>
                </a:solidFill>
                <a:latin typeface="Arial"/>
                <a:ea typeface="Arial"/>
                <a:cs typeface="Arial"/>
                <a:sym typeface="Arial"/>
              </a:rPr>
              <a:t>Meeting Teachers</a:t>
            </a:r>
            <a:endParaRPr>
              <a:solidFill>
                <a:srgbClr val="C00000"/>
              </a:solidFill>
            </a:endParaRPr>
          </a:p>
        </p:txBody>
      </p:sp>
      <p:sp>
        <p:nvSpPr>
          <p:cNvPr id="185" name="Google Shape;185;p10"/>
          <p:cNvSpPr txBox="1">
            <a:spLocks noGrp="1"/>
          </p:cNvSpPr>
          <p:nvPr>
            <p:ph type="body" idx="1"/>
          </p:nvPr>
        </p:nvSpPr>
        <p:spPr>
          <a:xfrm>
            <a:off x="755650" y="1484312"/>
            <a:ext cx="8007350" cy="419100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dk1"/>
              </a:buClr>
              <a:buSzPts val="3200"/>
              <a:buFont typeface="Arial"/>
              <a:buChar char="•"/>
            </a:pPr>
            <a:r>
              <a:rPr lang="en-US" sz="2400" b="0" i="0" u="none" dirty="0">
                <a:solidFill>
                  <a:schemeClr val="dk1"/>
                </a:solidFill>
                <a:sym typeface="Arial"/>
              </a:rPr>
              <a:t>Parents’ evenings</a:t>
            </a:r>
            <a:r>
              <a:rPr lang="en-US" sz="2400" dirty="0"/>
              <a:t> - in the hall.</a:t>
            </a:r>
            <a:endParaRPr sz="2400" dirty="0"/>
          </a:p>
          <a:p>
            <a:pPr marL="342900" lvl="0" indent="-139700" algn="l" rtl="0">
              <a:lnSpc>
                <a:spcPct val="100000"/>
              </a:lnSpc>
              <a:spcBef>
                <a:spcPts val="640"/>
              </a:spcBef>
              <a:spcAft>
                <a:spcPts val="0"/>
              </a:spcAft>
              <a:buClr>
                <a:schemeClr val="dk1"/>
              </a:buClr>
              <a:buSzPts val="3200"/>
              <a:buFont typeface="Arial"/>
              <a:buNone/>
            </a:pPr>
            <a:endParaRPr sz="3200" b="0" i="0" u="none" dirty="0">
              <a:solidFill>
                <a:schemeClr val="dk1"/>
              </a:solidFill>
              <a:latin typeface="Arial"/>
              <a:ea typeface="Arial"/>
              <a:cs typeface="Arial"/>
              <a:sym typeface="Arial"/>
            </a:endParaRPr>
          </a:p>
          <a:p>
            <a:pPr marL="342900" lvl="0" indent="-342900" algn="ctr" rtl="0">
              <a:lnSpc>
                <a:spcPct val="100000"/>
              </a:lnSpc>
              <a:spcBef>
                <a:spcPts val="480"/>
              </a:spcBef>
              <a:spcAft>
                <a:spcPts val="0"/>
              </a:spcAft>
              <a:buClr>
                <a:srgbClr val="FF0000"/>
              </a:buClr>
              <a:buSzPts val="2400"/>
              <a:buFont typeface="Arial"/>
              <a:buNone/>
            </a:pPr>
            <a:r>
              <a:rPr lang="en-US" sz="3100" dirty="0">
                <a:solidFill>
                  <a:srgbClr val="FF0000"/>
                </a:solidFill>
              </a:rPr>
              <a:t>  Tuesday 3</a:t>
            </a:r>
            <a:r>
              <a:rPr lang="en-US" sz="3100" baseline="30000" dirty="0">
                <a:solidFill>
                  <a:srgbClr val="FF0000"/>
                </a:solidFill>
              </a:rPr>
              <a:t>rd</a:t>
            </a:r>
            <a:r>
              <a:rPr lang="en-US" sz="3100" dirty="0">
                <a:solidFill>
                  <a:srgbClr val="FF0000"/>
                </a:solidFill>
              </a:rPr>
              <a:t> November</a:t>
            </a:r>
          </a:p>
          <a:p>
            <a:pPr marL="342900" lvl="0" indent="-342900" algn="ctr" rtl="0">
              <a:lnSpc>
                <a:spcPct val="100000"/>
              </a:lnSpc>
              <a:spcBef>
                <a:spcPts val="480"/>
              </a:spcBef>
              <a:spcAft>
                <a:spcPts val="0"/>
              </a:spcAft>
              <a:buClr>
                <a:srgbClr val="FF0000"/>
              </a:buClr>
              <a:buSzPts val="2400"/>
              <a:buFont typeface="Arial"/>
              <a:buNone/>
            </a:pPr>
            <a:r>
              <a:rPr lang="en-US" sz="3100" b="0" i="0" u="none" dirty="0">
                <a:solidFill>
                  <a:srgbClr val="FF0000"/>
                </a:solidFill>
                <a:latin typeface="Arial"/>
                <a:ea typeface="Arial"/>
                <a:cs typeface="Arial"/>
                <a:sym typeface="Arial"/>
              </a:rPr>
              <a:t>Thursday 5</a:t>
            </a:r>
            <a:r>
              <a:rPr lang="en-US" sz="3100" b="0" i="0" u="none" baseline="30000" dirty="0">
                <a:solidFill>
                  <a:srgbClr val="FF0000"/>
                </a:solidFill>
                <a:latin typeface="Arial"/>
                <a:ea typeface="Arial"/>
                <a:cs typeface="Arial"/>
                <a:sym typeface="Arial"/>
              </a:rPr>
              <a:t>th</a:t>
            </a:r>
            <a:r>
              <a:rPr lang="en-US" sz="3100" b="0" i="0" u="none" dirty="0">
                <a:solidFill>
                  <a:srgbClr val="FF0000"/>
                </a:solidFill>
                <a:latin typeface="Arial"/>
                <a:ea typeface="Arial"/>
                <a:cs typeface="Arial"/>
                <a:sym typeface="Arial"/>
              </a:rPr>
              <a:t> November</a:t>
            </a:r>
          </a:p>
          <a:p>
            <a:pPr marL="342900" lvl="0" indent="-342900" algn="ctr" rtl="0">
              <a:lnSpc>
                <a:spcPct val="100000"/>
              </a:lnSpc>
              <a:spcBef>
                <a:spcPts val="480"/>
              </a:spcBef>
              <a:spcAft>
                <a:spcPts val="0"/>
              </a:spcAft>
              <a:buClr>
                <a:srgbClr val="FF0000"/>
              </a:buClr>
              <a:buSzPts val="2400"/>
              <a:buFont typeface="Arial"/>
              <a:buNone/>
            </a:pPr>
            <a:endParaRPr sz="2400" b="0" i="0" u="none" dirty="0">
              <a:solidFill>
                <a:srgbClr val="FF0000"/>
              </a:solidFill>
              <a:latin typeface="Arial"/>
              <a:ea typeface="Arial"/>
              <a:cs typeface="Arial"/>
              <a:sym typeface="Arial"/>
            </a:endParaRPr>
          </a:p>
          <a:p>
            <a:pPr marL="342900" lvl="0" indent="-342900" algn="l" rtl="0">
              <a:lnSpc>
                <a:spcPct val="100000"/>
              </a:lnSpc>
              <a:spcBef>
                <a:spcPts val="480"/>
              </a:spcBef>
              <a:spcAft>
                <a:spcPts val="0"/>
              </a:spcAft>
              <a:buClr>
                <a:schemeClr val="dk1"/>
              </a:buClr>
              <a:buSzPts val="2400"/>
              <a:buFont typeface="Arial"/>
              <a:buChar char="•"/>
            </a:pPr>
            <a:r>
              <a:rPr lang="en-US" sz="2400" b="0" i="0" u="none" dirty="0">
                <a:solidFill>
                  <a:schemeClr val="dk1"/>
                </a:solidFill>
                <a:latin typeface="Arial"/>
                <a:ea typeface="Arial"/>
                <a:cs typeface="Arial"/>
                <a:sym typeface="Arial"/>
              </a:rPr>
              <a:t>Please book an appointment online.</a:t>
            </a:r>
            <a:endParaRPr dirty="0"/>
          </a:p>
          <a:p>
            <a:pPr marL="342900" lvl="0" indent="-342900" algn="l" rtl="0">
              <a:lnSpc>
                <a:spcPct val="100000"/>
              </a:lnSpc>
              <a:spcBef>
                <a:spcPts val="480"/>
              </a:spcBef>
              <a:spcAft>
                <a:spcPts val="0"/>
              </a:spcAft>
              <a:buClr>
                <a:schemeClr val="dk1"/>
              </a:buClr>
              <a:buSzPts val="2400"/>
              <a:buFont typeface="Arial"/>
              <a:buChar char="•"/>
            </a:pPr>
            <a:r>
              <a:rPr lang="en-US" sz="2400" b="0" i="0" u="none" dirty="0">
                <a:solidFill>
                  <a:schemeClr val="dk1"/>
                </a:solidFill>
                <a:latin typeface="Arial"/>
                <a:ea typeface="Arial"/>
                <a:cs typeface="Arial"/>
                <a:sym typeface="Arial"/>
              </a:rPr>
              <a:t>If for any reason you cannot make these, please talk to us to find an alternative time.</a:t>
            </a:r>
            <a:endParaRPr dirty="0"/>
          </a:p>
        </p:txBody>
      </p:sp>
      <p:pic>
        <p:nvPicPr>
          <p:cNvPr id="186" name="Google Shape;186;p10"/>
          <p:cNvPicPr preferRelativeResize="0"/>
          <p:nvPr/>
        </p:nvPicPr>
        <p:blipFill rotWithShape="1">
          <a:blip r:embed="rId3">
            <a:alphaModFix/>
          </a:blip>
          <a:srcRect/>
          <a:stretch/>
        </p:blipFill>
        <p:spPr>
          <a:xfrm>
            <a:off x="539750" y="115887"/>
            <a:ext cx="1439862" cy="14414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18"/>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400"/>
              <a:buFont typeface="Arial"/>
              <a:buNone/>
            </a:pPr>
            <a:r>
              <a:rPr lang="en-US" sz="4400" b="0" i="0" u="none">
                <a:solidFill>
                  <a:srgbClr val="C00000"/>
                </a:solidFill>
                <a:latin typeface="Arial"/>
                <a:ea typeface="Arial"/>
                <a:cs typeface="Arial"/>
                <a:sym typeface="Arial"/>
              </a:rPr>
              <a:t>Teaching &amp; Learning</a:t>
            </a:r>
            <a:endParaRPr>
              <a:solidFill>
                <a:srgbClr val="C00000"/>
              </a:solidFill>
            </a:endParaRPr>
          </a:p>
        </p:txBody>
      </p:sp>
      <p:sp>
        <p:nvSpPr>
          <p:cNvPr id="193" name="Google Shape;193;p18"/>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dk1"/>
              </a:buClr>
              <a:buSzPts val="3200"/>
              <a:buFont typeface="Arial"/>
              <a:buChar char="•"/>
            </a:pPr>
            <a:r>
              <a:rPr lang="en-US" sz="3200" b="0" i="0" u="none" dirty="0">
                <a:solidFill>
                  <a:schemeClr val="dk1"/>
                </a:solidFill>
                <a:latin typeface="Arial"/>
                <a:ea typeface="Arial"/>
                <a:cs typeface="Arial"/>
                <a:sym typeface="Arial"/>
              </a:rPr>
              <a:t>Stronger </a:t>
            </a:r>
            <a:r>
              <a:rPr lang="en-US" sz="3200" b="0" i="0" u="none">
                <a:solidFill>
                  <a:schemeClr val="dk1"/>
                </a:solidFill>
                <a:latin typeface="Arial"/>
                <a:ea typeface="Arial"/>
                <a:cs typeface="Arial"/>
                <a:sym typeface="Arial"/>
              </a:rPr>
              <a:t>starts (8.45 </a:t>
            </a:r>
            <a:r>
              <a:rPr lang="en-US" sz="3200" b="0" i="0" u="none" dirty="0">
                <a:solidFill>
                  <a:schemeClr val="dk1"/>
                </a:solidFill>
                <a:latin typeface="Arial"/>
                <a:ea typeface="Arial"/>
                <a:cs typeface="Arial"/>
                <a:sym typeface="Arial"/>
              </a:rPr>
              <a:t>– 9.05)</a:t>
            </a:r>
          </a:p>
          <a:p>
            <a:pPr marL="0" lvl="0" indent="0" algn="l" rtl="0">
              <a:lnSpc>
                <a:spcPct val="100000"/>
              </a:lnSpc>
              <a:spcBef>
                <a:spcPts val="0"/>
              </a:spcBef>
              <a:spcAft>
                <a:spcPts val="0"/>
              </a:spcAft>
              <a:buClr>
                <a:schemeClr val="dk1"/>
              </a:buClr>
              <a:buSzPts val="3200"/>
              <a:buNone/>
            </a:pPr>
            <a:r>
              <a:rPr lang="en-US" dirty="0"/>
              <a:t>2 x </a:t>
            </a:r>
            <a:r>
              <a:rPr lang="en-US" dirty="0" err="1"/>
              <a:t>Letterjoin</a:t>
            </a:r>
            <a:r>
              <a:rPr lang="en-US" dirty="0"/>
              <a:t>, 2x </a:t>
            </a:r>
            <a:r>
              <a:rPr lang="en-US" dirty="0" err="1"/>
              <a:t>SPaG</a:t>
            </a:r>
            <a:r>
              <a:rPr lang="en-US" dirty="0"/>
              <a:t>, 1x </a:t>
            </a:r>
            <a:r>
              <a:rPr lang="en-US" dirty="0" err="1"/>
              <a:t>maths</a:t>
            </a:r>
            <a:endParaRPr lang="en-US" dirty="0"/>
          </a:p>
          <a:p>
            <a:pPr marL="0" lvl="0" indent="0" algn="l" rtl="0">
              <a:lnSpc>
                <a:spcPct val="100000"/>
              </a:lnSpc>
              <a:spcBef>
                <a:spcPts val="0"/>
              </a:spcBef>
              <a:spcAft>
                <a:spcPts val="0"/>
              </a:spcAft>
              <a:buClr>
                <a:schemeClr val="dk1"/>
              </a:buClr>
              <a:buSzPts val="3200"/>
              <a:buNone/>
            </a:pPr>
            <a:endParaRPr lang="en-US" sz="3200" b="0" i="0" u="none" dirty="0">
              <a:solidFill>
                <a:schemeClr val="dk1"/>
              </a:solidFill>
              <a:latin typeface="Arial"/>
              <a:ea typeface="Arial"/>
              <a:cs typeface="Arial"/>
              <a:sym typeface="Arial"/>
            </a:endParaRPr>
          </a:p>
          <a:p>
            <a:pPr marL="342900" lvl="0" indent="-342900" algn="l" rtl="0">
              <a:lnSpc>
                <a:spcPct val="100000"/>
              </a:lnSpc>
              <a:spcBef>
                <a:spcPts val="0"/>
              </a:spcBef>
              <a:spcAft>
                <a:spcPts val="0"/>
              </a:spcAft>
              <a:buClr>
                <a:schemeClr val="dk1"/>
              </a:buClr>
              <a:buSzPts val="3200"/>
              <a:buFont typeface="Arial"/>
              <a:buChar char="•"/>
            </a:pPr>
            <a:r>
              <a:rPr lang="en-US" sz="3200" b="0" i="0" u="none" dirty="0">
                <a:solidFill>
                  <a:schemeClr val="dk1"/>
                </a:solidFill>
                <a:latin typeface="Arial"/>
                <a:ea typeface="Arial"/>
                <a:cs typeface="Arial"/>
                <a:sym typeface="Arial"/>
              </a:rPr>
              <a:t>English and </a:t>
            </a:r>
            <a:r>
              <a:rPr lang="en-US" sz="3200" b="0" i="0" u="none" dirty="0" err="1">
                <a:solidFill>
                  <a:schemeClr val="dk1"/>
                </a:solidFill>
                <a:latin typeface="Arial"/>
                <a:ea typeface="Arial"/>
                <a:cs typeface="Arial"/>
                <a:sym typeface="Arial"/>
              </a:rPr>
              <a:t>Maths</a:t>
            </a:r>
            <a:r>
              <a:rPr lang="en-US" sz="3200" b="0" i="0" u="none" dirty="0">
                <a:solidFill>
                  <a:schemeClr val="dk1"/>
                </a:solidFill>
                <a:latin typeface="Arial"/>
                <a:ea typeface="Arial"/>
                <a:cs typeface="Arial"/>
                <a:sym typeface="Arial"/>
              </a:rPr>
              <a:t> are taught every morning.</a:t>
            </a:r>
            <a:endParaRPr dirty="0"/>
          </a:p>
          <a:p>
            <a:pPr marL="342900" lvl="0" indent="-342900" algn="l" rtl="0">
              <a:lnSpc>
                <a:spcPct val="100000"/>
              </a:lnSpc>
              <a:spcBef>
                <a:spcPts val="640"/>
              </a:spcBef>
              <a:spcAft>
                <a:spcPts val="0"/>
              </a:spcAft>
              <a:buClr>
                <a:schemeClr val="dk1"/>
              </a:buClr>
              <a:buSzPts val="3200"/>
              <a:buFont typeface="Arial"/>
              <a:buChar char="•"/>
            </a:pPr>
            <a:r>
              <a:rPr lang="en-US" sz="3200" b="0" i="0" u="none" dirty="0">
                <a:solidFill>
                  <a:schemeClr val="dk1"/>
                </a:solidFill>
                <a:latin typeface="Arial"/>
                <a:ea typeface="Arial"/>
                <a:cs typeface="Arial"/>
                <a:sym typeface="Arial"/>
              </a:rPr>
              <a:t>Broader curriculum subjects are taught in the afternoon and cross curricular links are stressed where possible.</a:t>
            </a:r>
            <a:endParaRPr dirty="0"/>
          </a:p>
          <a:p>
            <a:pPr marL="342900" lvl="0" indent="-342900" algn="l" rtl="0">
              <a:lnSpc>
                <a:spcPct val="100000"/>
              </a:lnSpc>
              <a:spcBef>
                <a:spcPts val="640"/>
              </a:spcBef>
              <a:spcAft>
                <a:spcPts val="0"/>
              </a:spcAft>
              <a:buClr>
                <a:schemeClr val="dk1"/>
              </a:buClr>
              <a:buSzPts val="3200"/>
              <a:buFont typeface="Arial"/>
              <a:buChar char="•"/>
            </a:pPr>
            <a:r>
              <a:rPr lang="en-US" sz="3200" b="0" i="0" u="none" dirty="0">
                <a:solidFill>
                  <a:schemeClr val="dk1"/>
                </a:solidFill>
                <a:latin typeface="Arial"/>
                <a:ea typeface="Arial"/>
                <a:cs typeface="Arial"/>
                <a:sym typeface="Arial"/>
              </a:rPr>
              <a:t>A theme based curriculum which </a:t>
            </a:r>
            <a:r>
              <a:rPr lang="en-US" dirty="0"/>
              <a:t>draws upon multiple skills.</a:t>
            </a:r>
            <a:endParaRPr dirty="0"/>
          </a:p>
          <a:p>
            <a:pPr marL="342900" lvl="0" indent="-139700" algn="l" rtl="0">
              <a:lnSpc>
                <a:spcPct val="100000"/>
              </a:lnSpc>
              <a:spcBef>
                <a:spcPts val="640"/>
              </a:spcBef>
              <a:spcAft>
                <a:spcPts val="0"/>
              </a:spcAft>
              <a:buClr>
                <a:schemeClr val="dk1"/>
              </a:buClr>
              <a:buSzPts val="3200"/>
              <a:buFont typeface="Arial"/>
              <a:buNone/>
            </a:pPr>
            <a:endParaRPr sz="3200" b="0" i="0" u="none" dirty="0">
              <a:solidFill>
                <a:schemeClr val="dk1"/>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9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2" name="TextBox 1">
            <a:extLst>
              <a:ext uri="{FF2B5EF4-FFF2-40B4-BE49-F238E27FC236}">
                <a16:creationId xmlns:a16="http://schemas.microsoft.com/office/drawing/2014/main" id="{FED9EDFA-4DCC-49D8-9857-2C66DF45804A}"/>
              </a:ext>
            </a:extLst>
          </p:cNvPr>
          <p:cNvSpPr txBox="1"/>
          <p:nvPr/>
        </p:nvSpPr>
        <p:spPr>
          <a:xfrm>
            <a:off x="7660433" y="3709361"/>
            <a:ext cx="1078042" cy="307777"/>
          </a:xfrm>
          <a:prstGeom prst="rect">
            <a:avLst/>
          </a:prstGeom>
          <a:solidFill>
            <a:schemeClr val="bg1"/>
          </a:solidFill>
        </p:spPr>
        <p:txBody>
          <a:bodyPr wrap="square" rtlCol="0">
            <a:spAutoFit/>
          </a:bodyPr>
          <a:lstStyle/>
          <a:p>
            <a:r>
              <a:rPr lang="en-GB" dirty="0">
                <a:solidFill>
                  <a:srgbClr val="FF00FF"/>
                </a:solidFill>
              </a:rPr>
              <a:t>PE/French</a:t>
            </a:r>
          </a:p>
        </p:txBody>
      </p:sp>
      <p:sp>
        <p:nvSpPr>
          <p:cNvPr id="3" name="TextBox 2">
            <a:extLst>
              <a:ext uri="{FF2B5EF4-FFF2-40B4-BE49-F238E27FC236}">
                <a16:creationId xmlns:a16="http://schemas.microsoft.com/office/drawing/2014/main" id="{75408B5B-5321-46FF-B8B7-094BEB25B447}"/>
              </a:ext>
            </a:extLst>
          </p:cNvPr>
          <p:cNvSpPr txBox="1"/>
          <p:nvPr/>
        </p:nvSpPr>
        <p:spPr>
          <a:xfrm>
            <a:off x="8197380" y="2887336"/>
            <a:ext cx="489420" cy="307777"/>
          </a:xfrm>
          <a:prstGeom prst="rect">
            <a:avLst/>
          </a:prstGeom>
          <a:solidFill>
            <a:schemeClr val="bg1"/>
          </a:solidFill>
        </p:spPr>
        <p:txBody>
          <a:bodyPr wrap="square" rtlCol="0">
            <a:spAutoFit/>
          </a:bodyPr>
          <a:lstStyle/>
          <a:p>
            <a:r>
              <a:rPr lang="en-GB" dirty="0"/>
              <a:t>PE</a:t>
            </a:r>
          </a:p>
        </p:txBody>
      </p:sp>
      <p:sp>
        <p:nvSpPr>
          <p:cNvPr id="7" name="TextBox 6">
            <a:extLst>
              <a:ext uri="{FF2B5EF4-FFF2-40B4-BE49-F238E27FC236}">
                <a16:creationId xmlns:a16="http://schemas.microsoft.com/office/drawing/2014/main" id="{62EBA20C-D8E9-459C-A9A9-7D3790FB294E}"/>
              </a:ext>
            </a:extLst>
          </p:cNvPr>
          <p:cNvSpPr txBox="1"/>
          <p:nvPr/>
        </p:nvSpPr>
        <p:spPr>
          <a:xfrm>
            <a:off x="7085184" y="4391880"/>
            <a:ext cx="489420" cy="307777"/>
          </a:xfrm>
          <a:prstGeom prst="rect">
            <a:avLst/>
          </a:prstGeom>
          <a:solidFill>
            <a:schemeClr val="bg1"/>
          </a:solidFill>
        </p:spPr>
        <p:txBody>
          <a:bodyPr wrap="square" rtlCol="0">
            <a:spAutoFit/>
          </a:bodyPr>
          <a:lstStyle/>
          <a:p>
            <a:r>
              <a:rPr lang="en-GB" dirty="0"/>
              <a:t>RE</a:t>
            </a:r>
          </a:p>
        </p:txBody>
      </p:sp>
      <p:pic>
        <p:nvPicPr>
          <p:cNvPr id="5" name="Picture 4">
            <a:extLst>
              <a:ext uri="{FF2B5EF4-FFF2-40B4-BE49-F238E27FC236}">
                <a16:creationId xmlns:a16="http://schemas.microsoft.com/office/drawing/2014/main" id="{D84B1DCF-D4AA-4DB8-97AF-74F64D56C4C9}"/>
              </a:ext>
            </a:extLst>
          </p:cNvPr>
          <p:cNvPicPr>
            <a:picLocks noChangeAspect="1"/>
          </p:cNvPicPr>
          <p:nvPr/>
        </p:nvPicPr>
        <p:blipFill>
          <a:blip r:embed="rId3"/>
          <a:stretch>
            <a:fillRect/>
          </a:stretch>
        </p:blipFill>
        <p:spPr>
          <a:xfrm>
            <a:off x="0" y="998157"/>
            <a:ext cx="9144000" cy="4861686"/>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4"/>
          <p:cNvSpPr txBox="1">
            <a:spLocks noGrp="1"/>
          </p:cNvSpPr>
          <p:nvPr>
            <p:ph type="title"/>
          </p:nvPr>
        </p:nvSpPr>
        <p:spPr>
          <a:xfrm>
            <a:off x="457200" y="5715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400"/>
              <a:buFont typeface="Arial"/>
              <a:buNone/>
            </a:pPr>
            <a:r>
              <a:rPr lang="en-US" sz="4400" b="0" i="0" u="none">
                <a:solidFill>
                  <a:srgbClr val="FF9900"/>
                </a:solidFill>
                <a:latin typeface="Arial"/>
                <a:ea typeface="Arial"/>
                <a:cs typeface="Arial"/>
                <a:sym typeface="Arial"/>
              </a:rPr>
              <a:t>YEAR 5 THEMES</a:t>
            </a:r>
            <a:endParaRPr>
              <a:solidFill>
                <a:srgbClr val="FF9900"/>
              </a:solidFill>
            </a:endParaRPr>
          </a:p>
        </p:txBody>
      </p:sp>
      <p:pic>
        <p:nvPicPr>
          <p:cNvPr id="208" name="Google Shape;208;p14" descr="Image result for the solar system"/>
          <p:cNvPicPr preferRelativeResize="0"/>
          <p:nvPr/>
        </p:nvPicPr>
        <p:blipFill rotWithShape="1">
          <a:blip r:embed="rId3">
            <a:alphaModFix/>
          </a:blip>
          <a:srcRect/>
          <a:stretch/>
        </p:blipFill>
        <p:spPr>
          <a:xfrm>
            <a:off x="250825" y="1444625"/>
            <a:ext cx="4067175" cy="2286000"/>
          </a:xfrm>
          <a:prstGeom prst="rect">
            <a:avLst/>
          </a:prstGeom>
          <a:noFill/>
          <a:ln>
            <a:noFill/>
          </a:ln>
        </p:spPr>
      </p:pic>
      <p:sp>
        <p:nvSpPr>
          <p:cNvPr id="209" name="Google Shape;209;p14"/>
          <p:cNvSpPr txBox="1"/>
          <p:nvPr/>
        </p:nvSpPr>
        <p:spPr>
          <a:xfrm>
            <a:off x="250825" y="1444625"/>
            <a:ext cx="1368425" cy="46196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2400"/>
              <a:buFont typeface="Arial"/>
              <a:buNone/>
            </a:pPr>
            <a:r>
              <a:rPr lang="en-US" sz="2400" b="0" i="0" u="none" strike="noStrike" cap="none">
                <a:solidFill>
                  <a:schemeClr val="lt1"/>
                </a:solidFill>
                <a:latin typeface="Arial"/>
                <a:ea typeface="Arial"/>
                <a:cs typeface="Arial"/>
                <a:sym typeface="Arial"/>
              </a:rPr>
              <a:t>Space</a:t>
            </a:r>
            <a:endParaRPr sz="1400" b="0" i="0" u="none" strike="noStrike" cap="none">
              <a:solidFill>
                <a:srgbClr val="000000"/>
              </a:solidFill>
              <a:latin typeface="Arial"/>
              <a:ea typeface="Arial"/>
              <a:cs typeface="Arial"/>
              <a:sym typeface="Arial"/>
            </a:endParaRPr>
          </a:p>
        </p:txBody>
      </p:sp>
      <p:pic>
        <p:nvPicPr>
          <p:cNvPr id="210" name="Google Shape;210;p14" descr="Image result for egyptians"/>
          <p:cNvPicPr preferRelativeResize="0"/>
          <p:nvPr/>
        </p:nvPicPr>
        <p:blipFill rotWithShape="1">
          <a:blip r:embed="rId4">
            <a:alphaModFix/>
          </a:blip>
          <a:srcRect/>
          <a:stretch/>
        </p:blipFill>
        <p:spPr>
          <a:xfrm>
            <a:off x="4572000" y="2349500"/>
            <a:ext cx="4352925" cy="2447925"/>
          </a:xfrm>
          <a:prstGeom prst="rect">
            <a:avLst/>
          </a:prstGeom>
          <a:noFill/>
          <a:ln>
            <a:noFill/>
          </a:ln>
        </p:spPr>
      </p:pic>
      <p:sp>
        <p:nvSpPr>
          <p:cNvPr id="211" name="Google Shape;211;p14"/>
          <p:cNvSpPr txBox="1"/>
          <p:nvPr/>
        </p:nvSpPr>
        <p:spPr>
          <a:xfrm>
            <a:off x="4716462" y="4221162"/>
            <a:ext cx="3311525" cy="46196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2400"/>
              <a:buFont typeface="Arial"/>
              <a:buNone/>
            </a:pPr>
            <a:r>
              <a:rPr lang="en-US" sz="2400" b="0" i="0" u="none" strike="noStrike" cap="none">
                <a:solidFill>
                  <a:schemeClr val="lt1"/>
                </a:solidFill>
                <a:latin typeface="Arial"/>
                <a:ea typeface="Arial"/>
                <a:cs typeface="Arial"/>
                <a:sym typeface="Arial"/>
              </a:rPr>
              <a:t>The Ancient Egyptians</a:t>
            </a:r>
            <a:endParaRPr sz="1400" b="0" i="0" u="none" strike="noStrike" cap="none">
              <a:solidFill>
                <a:srgbClr val="000000"/>
              </a:solidFill>
              <a:latin typeface="Arial"/>
              <a:ea typeface="Arial"/>
              <a:cs typeface="Arial"/>
              <a:sym typeface="Arial"/>
            </a:endParaRPr>
          </a:p>
        </p:txBody>
      </p:sp>
      <p:pic>
        <p:nvPicPr>
          <p:cNvPr id="212" name="Google Shape;212;p14" descr="Image result for Rivers"/>
          <p:cNvPicPr preferRelativeResize="0"/>
          <p:nvPr/>
        </p:nvPicPr>
        <p:blipFill rotWithShape="1">
          <a:blip r:embed="rId5">
            <a:alphaModFix/>
          </a:blip>
          <a:srcRect/>
          <a:stretch/>
        </p:blipFill>
        <p:spPr>
          <a:xfrm>
            <a:off x="250825" y="4221162"/>
            <a:ext cx="4067175" cy="2417762"/>
          </a:xfrm>
          <a:prstGeom prst="rect">
            <a:avLst/>
          </a:prstGeom>
          <a:noFill/>
          <a:ln>
            <a:noFill/>
          </a:ln>
        </p:spPr>
      </p:pic>
      <p:sp>
        <p:nvSpPr>
          <p:cNvPr id="213" name="Google Shape;213;p14"/>
          <p:cNvSpPr txBox="1"/>
          <p:nvPr/>
        </p:nvSpPr>
        <p:spPr>
          <a:xfrm>
            <a:off x="457200" y="5805487"/>
            <a:ext cx="1827212" cy="5222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2800"/>
              <a:buFont typeface="Arial"/>
              <a:buNone/>
            </a:pPr>
            <a:r>
              <a:rPr lang="en-US" sz="2800" b="0" i="0" u="none" strike="noStrike" cap="none">
                <a:solidFill>
                  <a:schemeClr val="lt1"/>
                </a:solidFill>
                <a:latin typeface="Arial"/>
                <a:ea typeface="Arial"/>
                <a:cs typeface="Arial"/>
                <a:sym typeface="Arial"/>
              </a:rPr>
              <a:t>Rivers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pic>
        <p:nvPicPr>
          <p:cNvPr id="218" name="Google Shape;218;p15" descr="Image result for wow days"/>
          <p:cNvPicPr preferRelativeResize="0"/>
          <p:nvPr/>
        </p:nvPicPr>
        <p:blipFill rotWithShape="1">
          <a:blip r:embed="rId3">
            <a:alphaModFix/>
          </a:blip>
          <a:srcRect/>
          <a:stretch/>
        </p:blipFill>
        <p:spPr>
          <a:xfrm>
            <a:off x="898525" y="-11112"/>
            <a:ext cx="6667500" cy="4695825"/>
          </a:xfrm>
          <a:prstGeom prst="rect">
            <a:avLst/>
          </a:prstGeom>
          <a:noFill/>
          <a:ln>
            <a:noFill/>
          </a:ln>
        </p:spPr>
      </p:pic>
      <p:sp>
        <p:nvSpPr>
          <p:cNvPr id="219" name="Google Shape;219;p15"/>
          <p:cNvSpPr txBox="1"/>
          <p:nvPr/>
        </p:nvSpPr>
        <p:spPr>
          <a:xfrm>
            <a:off x="898537" y="4376300"/>
            <a:ext cx="6984900" cy="15696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2400"/>
              <a:buFont typeface="Arial"/>
              <a:buNone/>
            </a:pPr>
            <a:r>
              <a:rPr lang="en-US" sz="2400" b="0" i="0" u="none" strike="noStrike" cap="none" dirty="0">
                <a:solidFill>
                  <a:schemeClr val="dk1"/>
                </a:solidFill>
                <a:latin typeface="Arial"/>
                <a:ea typeface="Arial"/>
                <a:cs typeface="Arial"/>
                <a:sym typeface="Arial"/>
              </a:rPr>
              <a:t>Our first WOW day will be</a:t>
            </a:r>
            <a:r>
              <a:rPr lang="en-US" sz="2400" dirty="0">
                <a:solidFill>
                  <a:schemeClr val="dk1"/>
                </a:solidFill>
              </a:rPr>
              <a:t> Thursday 15</a:t>
            </a:r>
            <a:r>
              <a:rPr lang="en-US" sz="2400" b="0" i="0" u="none" strike="noStrike" cap="none" baseline="30000" dirty="0">
                <a:solidFill>
                  <a:schemeClr val="dk1"/>
                </a:solidFill>
                <a:latin typeface="Arial"/>
                <a:ea typeface="Arial"/>
                <a:cs typeface="Arial"/>
                <a:sym typeface="Arial"/>
              </a:rPr>
              <a:t>th</a:t>
            </a:r>
            <a:r>
              <a:rPr lang="en-US" sz="2400" b="0" i="0" u="none" strike="noStrike" cap="none" dirty="0">
                <a:solidFill>
                  <a:schemeClr val="dk1"/>
                </a:solidFill>
                <a:latin typeface="Arial"/>
                <a:ea typeface="Arial"/>
                <a:cs typeface="Arial"/>
                <a:sym typeface="Arial"/>
              </a:rPr>
              <a:t> October based on our SPACE topic.</a:t>
            </a:r>
            <a:endParaRPr sz="14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400"/>
              <a:buFont typeface="Arial"/>
              <a:buNone/>
            </a:pPr>
            <a:endParaRPr lang="en-GB" sz="2400" b="0" i="0" u="none" strike="noStrike" cap="none" dirty="0">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400"/>
              <a:buFont typeface="Arial"/>
              <a:buNone/>
            </a:pPr>
            <a:r>
              <a:rPr lang="en-GB" sz="2400" dirty="0">
                <a:solidFill>
                  <a:schemeClr val="dk1"/>
                </a:solidFill>
              </a:rPr>
              <a:t>We will be visiting the Science Museum!</a:t>
            </a:r>
            <a:endParaRPr sz="2400" b="0" i="0" u="none" strike="noStrike" cap="none" dirty="0">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19"/>
          <p:cNvSpPr txBox="1">
            <a:spLocks noGrp="1"/>
          </p:cNvSpPr>
          <p:nvPr>
            <p:ph type="title"/>
          </p:nvPr>
        </p:nvSpPr>
        <p:spPr>
          <a:xfrm>
            <a:off x="-468312" y="19685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00B050"/>
              </a:buClr>
              <a:buSzPts val="4400"/>
              <a:buFont typeface="Arial"/>
              <a:buNone/>
            </a:pPr>
            <a:r>
              <a:rPr lang="en-US" sz="4400" b="0" i="0" u="none">
                <a:solidFill>
                  <a:srgbClr val="9900FF"/>
                </a:solidFill>
                <a:latin typeface="Arial"/>
                <a:ea typeface="Arial"/>
                <a:cs typeface="Arial"/>
                <a:sym typeface="Arial"/>
              </a:rPr>
              <a:t>Residential trip to SAYERS CROFT</a:t>
            </a:r>
            <a:endParaRPr>
              <a:solidFill>
                <a:srgbClr val="9900FF"/>
              </a:solidFill>
            </a:endParaRPr>
          </a:p>
        </p:txBody>
      </p:sp>
      <p:sp>
        <p:nvSpPr>
          <p:cNvPr id="226" name="Google Shape;226;p19"/>
          <p:cNvSpPr txBox="1">
            <a:spLocks noGrp="1"/>
          </p:cNvSpPr>
          <p:nvPr>
            <p:ph type="body" idx="1"/>
          </p:nvPr>
        </p:nvSpPr>
        <p:spPr>
          <a:xfrm>
            <a:off x="323850" y="1600200"/>
            <a:ext cx="8569325" cy="4525962"/>
          </a:xfrm>
          <a:prstGeom prst="rect">
            <a:avLst/>
          </a:prstGeom>
          <a:noFill/>
          <a:ln>
            <a:noFill/>
          </a:ln>
        </p:spPr>
        <p:txBody>
          <a:bodyPr spcFirstLastPara="1" wrap="square" lIns="91425" tIns="45700" rIns="91425" bIns="45700" anchor="t" anchorCtr="0">
            <a:noAutofit/>
          </a:bodyPr>
          <a:lstStyle/>
          <a:p>
            <a:pPr marL="342900" lvl="0">
              <a:spcBef>
                <a:spcPts val="0"/>
              </a:spcBef>
              <a:buSzPts val="3200"/>
            </a:pPr>
            <a:r>
              <a:rPr lang="en-US" sz="3200" b="0" i="0" u="none" strike="noStrike" cap="none" dirty="0">
                <a:solidFill>
                  <a:schemeClr val="dk1"/>
                </a:solidFill>
                <a:latin typeface="Arial"/>
                <a:ea typeface="Arial"/>
                <a:cs typeface="Arial"/>
                <a:sym typeface="Arial"/>
              </a:rPr>
              <a:t>Year 5 will attending their 3 day (2 night) residential trip to Sayers Croft in </a:t>
            </a:r>
            <a:r>
              <a:rPr lang="en-US" sz="3200" b="0" i="0" u="none" strike="noStrike" cap="none" dirty="0" err="1">
                <a:solidFill>
                  <a:schemeClr val="dk1"/>
                </a:solidFill>
                <a:latin typeface="Arial"/>
                <a:ea typeface="Arial"/>
                <a:cs typeface="Arial"/>
                <a:sym typeface="Arial"/>
              </a:rPr>
              <a:t>Ewhurst</a:t>
            </a:r>
            <a:r>
              <a:rPr lang="en-US" sz="3200" b="0" i="0" u="none" strike="noStrike" cap="none" dirty="0">
                <a:solidFill>
                  <a:schemeClr val="dk1"/>
                </a:solidFill>
                <a:latin typeface="Arial"/>
                <a:ea typeface="Arial"/>
                <a:cs typeface="Arial"/>
                <a:sym typeface="Arial"/>
              </a:rPr>
              <a:t> on t</a:t>
            </a:r>
            <a:r>
              <a:rPr lang="en-US" dirty="0"/>
              <a:t>he April 26</a:t>
            </a:r>
            <a:r>
              <a:rPr lang="en-US" baseline="30000" dirty="0"/>
              <a:t>th</a:t>
            </a:r>
            <a:r>
              <a:rPr lang="en-US" dirty="0"/>
              <a:t>. Here </a:t>
            </a:r>
            <a:r>
              <a:rPr lang="en-US" sz="3200" b="0" i="0" u="none" strike="noStrike" cap="none" dirty="0">
                <a:solidFill>
                  <a:schemeClr val="dk1"/>
                </a:solidFill>
                <a:latin typeface="Arial"/>
                <a:ea typeface="Arial"/>
                <a:cs typeface="Arial"/>
                <a:sym typeface="Arial"/>
              </a:rPr>
              <a:t>they take part in a range of indoor and outdoor activities as part of their RSHE, Geography and PE education.</a:t>
            </a:r>
            <a:endParaRPr sz="3200" b="0" i="0" u="none" strike="noStrike" cap="none" dirty="0">
              <a:solidFill>
                <a:schemeClr val="dk1"/>
              </a:solidFill>
              <a:latin typeface="Arial"/>
              <a:ea typeface="Arial"/>
              <a:cs typeface="Arial"/>
              <a:sym typeface="Arial"/>
            </a:endParaRPr>
          </a:p>
          <a:p>
            <a:pPr marL="457200" marR="0" lvl="0" indent="0" algn="l" rtl="0">
              <a:lnSpc>
                <a:spcPct val="100000"/>
              </a:lnSpc>
              <a:spcBef>
                <a:spcPts val="0"/>
              </a:spcBef>
              <a:spcAft>
                <a:spcPts val="0"/>
              </a:spcAft>
              <a:buNone/>
            </a:pPr>
            <a:r>
              <a:rPr lang="en-US" sz="3200" b="0" i="0" u="none" strike="noStrike" cap="none" dirty="0">
                <a:solidFill>
                  <a:schemeClr val="dk1"/>
                </a:solidFill>
                <a:latin typeface="Arial"/>
                <a:ea typeface="Arial"/>
                <a:cs typeface="Arial"/>
                <a:sym typeface="Arial"/>
              </a:rPr>
              <a:t> </a:t>
            </a:r>
            <a:endParaRPr dirty="0"/>
          </a:p>
          <a:p>
            <a:pPr marL="342900" marR="0" lvl="0" indent="-342900" algn="l" rtl="0">
              <a:lnSpc>
                <a:spcPct val="100000"/>
              </a:lnSpc>
              <a:spcBef>
                <a:spcPts val="640"/>
              </a:spcBef>
              <a:spcAft>
                <a:spcPts val="0"/>
              </a:spcAft>
              <a:buClr>
                <a:schemeClr val="dk1"/>
              </a:buClr>
              <a:buSzPts val="3200"/>
              <a:buFont typeface="Arial"/>
              <a:buChar char="•"/>
            </a:pPr>
            <a:r>
              <a:rPr lang="en-US" sz="3200" b="0" i="0" u="none" strike="noStrike" cap="none" dirty="0">
                <a:solidFill>
                  <a:schemeClr val="dk1"/>
                </a:solidFill>
                <a:latin typeface="Arial"/>
                <a:ea typeface="Arial"/>
                <a:cs typeface="Arial"/>
                <a:sym typeface="Arial"/>
              </a:rPr>
              <a:t>There will be a presentation in the New Year outlining the trip in more detail.</a:t>
            </a:r>
            <a:endParaRPr dirty="0"/>
          </a:p>
          <a:p>
            <a:pPr marL="342900" marR="0" lvl="0" indent="-139700" algn="l" rtl="0">
              <a:lnSpc>
                <a:spcPct val="100000"/>
              </a:lnSpc>
              <a:spcBef>
                <a:spcPts val="640"/>
              </a:spcBef>
              <a:spcAft>
                <a:spcPts val="0"/>
              </a:spcAft>
              <a:buClr>
                <a:schemeClr val="dk1"/>
              </a:buClr>
              <a:buSzPts val="3200"/>
              <a:buFont typeface="Arial"/>
              <a:buNone/>
            </a:pPr>
            <a:endParaRPr sz="3200" b="0" i="0" u="none" dirty="0">
              <a:solidFill>
                <a:schemeClr val="dk1"/>
              </a:solidFill>
              <a:latin typeface="Arial"/>
              <a:ea typeface="Arial"/>
              <a:cs typeface="Arial"/>
              <a:sym typeface="Arial"/>
            </a:endParaRPr>
          </a:p>
        </p:txBody>
      </p:sp>
      <p:pic>
        <p:nvPicPr>
          <p:cNvPr id="227" name="Google Shape;227;p19" descr="https://www.sayers-croft.org.uk/images/logo.png"/>
          <p:cNvPicPr preferRelativeResize="0"/>
          <p:nvPr/>
        </p:nvPicPr>
        <p:blipFill rotWithShape="1">
          <a:blip r:embed="rId3">
            <a:alphaModFix/>
          </a:blip>
          <a:srcRect/>
          <a:stretch/>
        </p:blipFill>
        <p:spPr>
          <a:xfrm>
            <a:off x="7254875" y="368280"/>
            <a:ext cx="1638300" cy="97155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g37e4d0220db_0_4"/>
          <p:cNvSpPr txBox="1">
            <a:spLocks noGrp="1"/>
          </p:cNvSpPr>
          <p:nvPr>
            <p:ph type="title"/>
          </p:nvPr>
        </p:nvSpPr>
        <p:spPr>
          <a:xfrm>
            <a:off x="457200" y="274625"/>
            <a:ext cx="3391200" cy="5388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chemeClr val="dk2"/>
              </a:buClr>
              <a:buSzPts val="4800"/>
              <a:buFont typeface="Arial"/>
              <a:buNone/>
            </a:pPr>
            <a:r>
              <a:rPr lang="en-US" sz="4800">
                <a:latin typeface="Century Gothic"/>
                <a:ea typeface="Century Gothic"/>
                <a:cs typeface="Century Gothic"/>
                <a:sym typeface="Century Gothic"/>
              </a:rPr>
              <a:t>Thank you</a:t>
            </a:r>
            <a:endParaRPr sz="4000">
              <a:latin typeface="Century Gothic"/>
              <a:ea typeface="Century Gothic"/>
              <a:cs typeface="Century Gothic"/>
              <a:sym typeface="Century Gothic"/>
            </a:endParaRPr>
          </a:p>
        </p:txBody>
      </p:sp>
      <p:sp>
        <p:nvSpPr>
          <p:cNvPr id="234" name="Google Shape;234;g37e4d0220db_0_4"/>
          <p:cNvSpPr txBox="1"/>
          <p:nvPr/>
        </p:nvSpPr>
        <p:spPr>
          <a:xfrm>
            <a:off x="323708" y="5662614"/>
            <a:ext cx="3144600" cy="708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chemeClr val="dk1"/>
              </a:buClr>
              <a:buSzPts val="2000"/>
              <a:buFont typeface="Arial"/>
              <a:buNone/>
            </a:pPr>
            <a:r>
              <a:rPr lang="en-US" sz="2000" b="0" i="0" u="none" strike="noStrike" cap="none">
                <a:solidFill>
                  <a:schemeClr val="dk1"/>
                </a:solidFill>
                <a:latin typeface="Arial"/>
                <a:ea typeface="Arial"/>
                <a:cs typeface="Arial"/>
                <a:sym typeface="Arial"/>
              </a:rPr>
              <a:t>‘Inspiring children to be the best that they can be</a:t>
            </a:r>
            <a:r>
              <a:rPr lang="en-US" sz="2000">
                <a:solidFill>
                  <a:schemeClr val="dk1"/>
                </a:solidFill>
              </a:rPr>
              <a:t>”</a:t>
            </a:r>
            <a:endParaRPr sz="2800" b="0" i="0" u="none" strike="noStrike" cap="none">
              <a:solidFill>
                <a:schemeClr val="dk1"/>
              </a:solidFill>
              <a:latin typeface="Arial"/>
              <a:ea typeface="Arial"/>
              <a:cs typeface="Arial"/>
              <a:sym typeface="Arial"/>
            </a:endParaRPr>
          </a:p>
        </p:txBody>
      </p:sp>
      <p:pic>
        <p:nvPicPr>
          <p:cNvPr id="235" name="Google Shape;235;g37e4d0220db_0_4"/>
          <p:cNvPicPr preferRelativeResize="0"/>
          <p:nvPr/>
        </p:nvPicPr>
        <p:blipFill>
          <a:blip r:embed="rId3">
            <a:alphaModFix/>
          </a:blip>
          <a:stretch>
            <a:fillRect/>
          </a:stretch>
        </p:blipFill>
        <p:spPr>
          <a:xfrm>
            <a:off x="3848400" y="0"/>
            <a:ext cx="5408175" cy="6858026"/>
          </a:xfrm>
          <a:prstGeom prst="rect">
            <a:avLst/>
          </a:prstGeom>
          <a:noFill/>
          <a:ln>
            <a:noFill/>
          </a:ln>
        </p:spPr>
      </p:pic>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494</TotalTime>
  <Words>1038</Words>
  <Application>Microsoft Office PowerPoint</Application>
  <PresentationFormat>On-screen Show (4:3)</PresentationFormat>
  <Paragraphs>135</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Century Gothic</vt:lpstr>
      <vt:lpstr>Arial</vt:lpstr>
      <vt:lpstr>Comic Sans MS</vt:lpstr>
      <vt:lpstr>Noto Sans Symbols</vt:lpstr>
      <vt:lpstr>Default Design</vt:lpstr>
      <vt:lpstr>Welcome to the Year 5 Parent Information Meeting</vt:lpstr>
      <vt:lpstr>The Year 5 team</vt:lpstr>
      <vt:lpstr>Morning Routines</vt:lpstr>
      <vt:lpstr>Afternoon Routines</vt:lpstr>
      <vt:lpstr>PowerPoint Presentation</vt:lpstr>
      <vt:lpstr>Necessary equipment</vt:lpstr>
      <vt:lpstr>Mid-morning snacks</vt:lpstr>
      <vt:lpstr>Mobile Phones</vt:lpstr>
      <vt:lpstr>Meeting Teachers</vt:lpstr>
      <vt:lpstr>PowerPoint Presentation</vt:lpstr>
      <vt:lpstr>PowerPoint Presentation</vt:lpstr>
      <vt:lpstr>Geography Book</vt:lpstr>
      <vt:lpstr>Meeting Teachers</vt:lpstr>
      <vt:lpstr>Teaching &amp; Learning</vt:lpstr>
      <vt:lpstr>PowerPoint Presentation</vt:lpstr>
      <vt:lpstr>YEAR 5 THEMES</vt:lpstr>
      <vt:lpstr>PowerPoint Presentation</vt:lpstr>
      <vt:lpstr>Residential trip to SAYERS CROFT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Year 5 Parent Information Meeting</dc:title>
  <dc:creator>Ann &amp; Chris Heaps</dc:creator>
  <cp:lastModifiedBy>Jackie Rzepka</cp:lastModifiedBy>
  <cp:revision>10</cp:revision>
  <cp:lastPrinted>2025-09-15T07:16:39Z</cp:lastPrinted>
  <dcterms:created xsi:type="dcterms:W3CDTF">2009-09-15T05:53:30Z</dcterms:created>
  <dcterms:modified xsi:type="dcterms:W3CDTF">2026-09-16T11:26:39Z</dcterms:modified>
</cp:coreProperties>
</file>